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8" r:id="rId3"/>
    <p:sldId id="261" r:id="rId4"/>
    <p:sldId id="264" r:id="rId5"/>
    <p:sldId id="265" r:id="rId6"/>
    <p:sldId id="268" r:id="rId7"/>
    <p:sldId id="270" r:id="rId8"/>
    <p:sldId id="271" r:id="rId9"/>
    <p:sldId id="267" r:id="rId10"/>
    <p:sldId id="272" r:id="rId11"/>
    <p:sldId id="273" r:id="rId12"/>
    <p:sldId id="274" r:id="rId13"/>
    <p:sldId id="275" r:id="rId14"/>
  </p:sldIdLst>
  <p:sldSz cx="9144000" cy="6858000" type="screen4x3"/>
  <p:notesSz cx="6858000" cy="9144000"/>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3153" autoAdjust="0"/>
  </p:normalViewPr>
  <p:slideViewPr>
    <p:cSldViewPr>
      <p:cViewPr varScale="1">
        <p:scale>
          <a:sx n="50" d="100"/>
          <a:sy n="50" d="100"/>
        </p:scale>
        <p:origin x="-82" y="-389"/>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4"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1.wmf"/><Relationship Id="rId1" Type="http://schemas.openxmlformats.org/officeDocument/2006/relationships/image" Target="../media/image20.wmf"/><Relationship Id="rId4" Type="http://schemas.openxmlformats.org/officeDocument/2006/relationships/image" Target="../media/image23.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B1A06A7-02A9-4E95-8326-5023C94FAA31}" type="datetimeFigureOut">
              <a:rPr lang="nb-NO" smtClean="0"/>
              <a:t>08.09.2016</a:t>
            </a:fld>
            <a:endParaRPr lang="nb-NO"/>
          </a:p>
        </p:txBody>
      </p:sp>
      <p:sp>
        <p:nvSpPr>
          <p:cNvPr id="4" name="Plassholder for lysbild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b-NO"/>
          </a:p>
        </p:txBody>
      </p:sp>
      <p:sp>
        <p:nvSpPr>
          <p:cNvPr id="5" name="Plassholder for nota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6" name="Plassholder for bunn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b-NO"/>
          </a:p>
        </p:txBody>
      </p:sp>
      <p:sp>
        <p:nvSpPr>
          <p:cNvPr id="7" name="Plassholder for lysbilde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DD0D94-2755-4CFF-B055-601E80D82057}" type="slidenum">
              <a:rPr lang="nb-NO" smtClean="0"/>
              <a:t>‹#›</a:t>
            </a:fld>
            <a:endParaRPr lang="nb-NO"/>
          </a:p>
        </p:txBody>
      </p:sp>
    </p:spTree>
    <p:extLst>
      <p:ext uri="{BB962C8B-B14F-4D97-AF65-F5344CB8AC3E}">
        <p14:creationId xmlns:p14="http://schemas.microsoft.com/office/powerpoint/2010/main" val="28909277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r>
              <a:rPr lang="nb-NO" dirty="0" smtClean="0"/>
              <a:t>Statis</a:t>
            </a:r>
            <a:r>
              <a:rPr lang="nb-NO" baseline="0" dirty="0" smtClean="0"/>
              <a:t>k elektrisitet eller elektrostatikk.</a:t>
            </a:r>
            <a:endParaRPr lang="nb-NO" dirty="0" smtClean="0"/>
          </a:p>
          <a:p>
            <a:r>
              <a:rPr lang="nb-NO" dirty="0" smtClean="0"/>
              <a:t>Geometri og integralregning</a:t>
            </a:r>
            <a:endParaRPr lang="nb-NO" dirty="0"/>
          </a:p>
        </p:txBody>
      </p:sp>
      <p:sp>
        <p:nvSpPr>
          <p:cNvPr id="4" name="Plassholder for lysbildenummer 3"/>
          <p:cNvSpPr>
            <a:spLocks noGrp="1"/>
          </p:cNvSpPr>
          <p:nvPr>
            <p:ph type="sldNum" sz="quarter" idx="10"/>
          </p:nvPr>
        </p:nvSpPr>
        <p:spPr/>
        <p:txBody>
          <a:bodyPr/>
          <a:lstStyle/>
          <a:p>
            <a:fld id="{D43BBD9C-4A4A-4D5E-AD00-6E036DB9F90A}" type="slidenum">
              <a:rPr lang="nb-NO" smtClean="0"/>
              <a:pPr/>
              <a:t>2</a:t>
            </a:fld>
            <a:endParaRPr lang="nb-NO"/>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r>
              <a:rPr lang="nb-NO" dirty="0" smtClean="0"/>
              <a:t>Vise på tavla</a:t>
            </a:r>
            <a:r>
              <a:rPr lang="nb-NO" baseline="0" dirty="0" smtClean="0"/>
              <a:t> at den må være proporsjonal med 1/r2.</a:t>
            </a:r>
            <a:endParaRPr lang="nb-NO" dirty="0"/>
          </a:p>
        </p:txBody>
      </p:sp>
      <p:sp>
        <p:nvSpPr>
          <p:cNvPr id="4" name="Plassholder for lysbildenummer 3"/>
          <p:cNvSpPr>
            <a:spLocks noGrp="1"/>
          </p:cNvSpPr>
          <p:nvPr>
            <p:ph type="sldNum" sz="quarter" idx="10"/>
          </p:nvPr>
        </p:nvSpPr>
        <p:spPr/>
        <p:txBody>
          <a:bodyPr/>
          <a:lstStyle/>
          <a:p>
            <a:fld id="{C8062AE5-CBFC-45E5-B0ED-7C741DEDE181}" type="slidenum">
              <a:rPr lang="nb-NO" smtClean="0"/>
              <a:pPr/>
              <a:t>3</a:t>
            </a:fld>
            <a:endParaRPr lang="nb-NO"/>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r>
              <a:rPr lang="nb-NO" dirty="0" smtClean="0"/>
              <a:t>Vi har et vektorfelt. Både størrelse og retning variere i rommet med avstanden til ladningen,</a:t>
            </a:r>
            <a:r>
              <a:rPr lang="nb-NO" baseline="0" dirty="0" smtClean="0"/>
              <a:t> men det er et felt selv om det ikke er flere ladninger som vi kan observere feltet med.</a:t>
            </a:r>
          </a:p>
          <a:p>
            <a:r>
              <a:rPr lang="nb-NO" baseline="0" dirty="0" smtClean="0"/>
              <a:t>Dette er det enkleste, bare en enkelt ladning i et punkt. Oftest så har en flere ladninger eller en ladninger fordelt på en linje, ei flate eller i rommet.</a:t>
            </a:r>
            <a:endParaRPr lang="nb-NO" dirty="0"/>
          </a:p>
        </p:txBody>
      </p:sp>
      <p:sp>
        <p:nvSpPr>
          <p:cNvPr id="4" name="Plassholder for lysbildenummer 3"/>
          <p:cNvSpPr>
            <a:spLocks noGrp="1"/>
          </p:cNvSpPr>
          <p:nvPr>
            <p:ph type="sldNum" sz="quarter" idx="10"/>
          </p:nvPr>
        </p:nvSpPr>
        <p:spPr/>
        <p:txBody>
          <a:bodyPr/>
          <a:lstStyle/>
          <a:p>
            <a:fld id="{82475933-936D-45C9-89A8-3C312227E885}" type="slidenum">
              <a:rPr lang="nb-NO" smtClean="0"/>
              <a:pPr/>
              <a:t>4</a:t>
            </a:fld>
            <a:endParaRPr lang="nb-NO"/>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normAutofit/>
          </a:bodyPr>
          <a:lstStyle/>
          <a:p>
            <a:r>
              <a:rPr lang="nb-NO" dirty="0" smtClean="0"/>
              <a:t>Si noe om hva</a:t>
            </a:r>
            <a:r>
              <a:rPr lang="nb-NO" baseline="0" dirty="0" smtClean="0"/>
              <a:t> slike homogene felt brukes til.</a:t>
            </a:r>
            <a:endParaRPr lang="nb-NO" dirty="0"/>
          </a:p>
        </p:txBody>
      </p:sp>
      <p:sp>
        <p:nvSpPr>
          <p:cNvPr id="4" name="Plassholder for lysbildenummer 3"/>
          <p:cNvSpPr>
            <a:spLocks noGrp="1"/>
          </p:cNvSpPr>
          <p:nvPr>
            <p:ph type="sldNum" sz="quarter" idx="10"/>
          </p:nvPr>
        </p:nvSpPr>
        <p:spPr/>
        <p:txBody>
          <a:bodyPr/>
          <a:lstStyle/>
          <a:p>
            <a:fld id="{82475933-936D-45C9-89A8-3C312227E885}" type="slidenum">
              <a:rPr lang="nb-NO" smtClean="0"/>
              <a:pPr/>
              <a:t>9</a:t>
            </a:fld>
            <a:endParaRPr lang="nb-NO"/>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sp>
        <p:nvSpPr>
          <p:cNvPr id="2" name="Tittel 1"/>
          <p:cNvSpPr>
            <a:spLocks noGrp="1"/>
          </p:cNvSpPr>
          <p:nvPr>
            <p:ph type="ctrTitle"/>
          </p:nvPr>
        </p:nvSpPr>
        <p:spPr>
          <a:xfrm>
            <a:off x="685800" y="2130425"/>
            <a:ext cx="7772400" cy="1470025"/>
          </a:xfrm>
        </p:spPr>
        <p:txBody>
          <a:bodyPr/>
          <a:lstStyle/>
          <a:p>
            <a:r>
              <a:rPr lang="nb-NO" smtClean="0"/>
              <a:t>Klikk for å redigere tittelstil</a:t>
            </a:r>
            <a:endParaRPr lang="nb-NO"/>
          </a:p>
        </p:txBody>
      </p:sp>
      <p:sp>
        <p:nvSpPr>
          <p:cNvPr id="3" name="Undertit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b-NO" smtClean="0"/>
              <a:t>Klikk for å redigere undertittelstil i malen</a:t>
            </a:r>
            <a:endParaRPr lang="nb-NO"/>
          </a:p>
        </p:txBody>
      </p:sp>
      <p:sp>
        <p:nvSpPr>
          <p:cNvPr id="4" name="Plassholder for dato 3"/>
          <p:cNvSpPr>
            <a:spLocks noGrp="1"/>
          </p:cNvSpPr>
          <p:nvPr>
            <p:ph type="dt" sz="half" idx="10"/>
          </p:nvPr>
        </p:nvSpPr>
        <p:spPr/>
        <p:txBody>
          <a:bodyPr/>
          <a:lstStyle/>
          <a:p>
            <a:fld id="{C2C9B9D7-FD8A-46E0-8419-E86E8802CF61}" type="datetime1">
              <a:rPr lang="nb-NO" smtClean="0"/>
              <a:t>08.09.2016</a:t>
            </a:fld>
            <a:endParaRPr lang="nb-NO"/>
          </a:p>
        </p:txBody>
      </p:sp>
      <p:sp>
        <p:nvSpPr>
          <p:cNvPr id="5" name="Plassholder for bunntekst 4"/>
          <p:cNvSpPr>
            <a:spLocks noGrp="1"/>
          </p:cNvSpPr>
          <p:nvPr>
            <p:ph type="ftr" sz="quarter" idx="11"/>
          </p:nvPr>
        </p:nvSpPr>
        <p:spPr/>
        <p:txBody>
          <a:bodyPr/>
          <a:lstStyle/>
          <a:p>
            <a:r>
              <a:rPr lang="nb-NO" smtClean="0"/>
              <a:t>FY6017 Elektromagnetisme / 2016</a:t>
            </a:r>
            <a:endParaRPr lang="nb-NO"/>
          </a:p>
        </p:txBody>
      </p:sp>
      <p:sp>
        <p:nvSpPr>
          <p:cNvPr id="6" name="Plassholder for lysbildenummer 5"/>
          <p:cNvSpPr>
            <a:spLocks noGrp="1"/>
          </p:cNvSpPr>
          <p:nvPr>
            <p:ph type="sldNum" sz="quarter" idx="12"/>
          </p:nvPr>
        </p:nvSpPr>
        <p:spPr/>
        <p:txBody>
          <a:bodyPr/>
          <a:lstStyle/>
          <a:p>
            <a:fld id="{3855FF25-389F-4205-B43F-E2485F4D3DB3}" type="slidenum">
              <a:rPr lang="nb-NO" smtClean="0"/>
              <a:t>‹#›</a:t>
            </a:fld>
            <a:endParaRPr lang="nb-NO"/>
          </a:p>
        </p:txBody>
      </p:sp>
    </p:spTree>
    <p:extLst>
      <p:ext uri="{BB962C8B-B14F-4D97-AF65-F5344CB8AC3E}">
        <p14:creationId xmlns:p14="http://schemas.microsoft.com/office/powerpoint/2010/main" val="21304651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loddrett tekst 2"/>
          <p:cNvSpPr>
            <a:spLocks noGrp="1"/>
          </p:cNvSpPr>
          <p:nvPr>
            <p:ph type="body" orient="vert" idx="1"/>
          </p:nvPr>
        </p:nvSpPr>
        <p:spPr/>
        <p:txBody>
          <a:bodyPr vert="eaVert"/>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dato 3"/>
          <p:cNvSpPr>
            <a:spLocks noGrp="1"/>
          </p:cNvSpPr>
          <p:nvPr>
            <p:ph type="dt" sz="half" idx="10"/>
          </p:nvPr>
        </p:nvSpPr>
        <p:spPr/>
        <p:txBody>
          <a:bodyPr/>
          <a:lstStyle/>
          <a:p>
            <a:fld id="{57A0C5B6-A3A2-403D-ACF3-EB4C644D3042}" type="datetime1">
              <a:rPr lang="nb-NO" smtClean="0"/>
              <a:t>08.09.2016</a:t>
            </a:fld>
            <a:endParaRPr lang="nb-NO"/>
          </a:p>
        </p:txBody>
      </p:sp>
      <p:sp>
        <p:nvSpPr>
          <p:cNvPr id="5" name="Plassholder for bunntekst 4"/>
          <p:cNvSpPr>
            <a:spLocks noGrp="1"/>
          </p:cNvSpPr>
          <p:nvPr>
            <p:ph type="ftr" sz="quarter" idx="11"/>
          </p:nvPr>
        </p:nvSpPr>
        <p:spPr/>
        <p:txBody>
          <a:bodyPr/>
          <a:lstStyle/>
          <a:p>
            <a:r>
              <a:rPr lang="nb-NO" smtClean="0"/>
              <a:t>FY6017 Elektromagnetisme / 2016</a:t>
            </a:r>
            <a:endParaRPr lang="nb-NO"/>
          </a:p>
        </p:txBody>
      </p:sp>
      <p:sp>
        <p:nvSpPr>
          <p:cNvPr id="6" name="Plassholder for lysbildenummer 5"/>
          <p:cNvSpPr>
            <a:spLocks noGrp="1"/>
          </p:cNvSpPr>
          <p:nvPr>
            <p:ph type="sldNum" sz="quarter" idx="12"/>
          </p:nvPr>
        </p:nvSpPr>
        <p:spPr/>
        <p:txBody>
          <a:bodyPr/>
          <a:lstStyle/>
          <a:p>
            <a:fld id="{3855FF25-389F-4205-B43F-E2485F4D3DB3}" type="slidenum">
              <a:rPr lang="nb-NO" smtClean="0"/>
              <a:t>‹#›</a:t>
            </a:fld>
            <a:endParaRPr lang="nb-NO"/>
          </a:p>
        </p:txBody>
      </p:sp>
    </p:spTree>
    <p:extLst>
      <p:ext uri="{BB962C8B-B14F-4D97-AF65-F5344CB8AC3E}">
        <p14:creationId xmlns:p14="http://schemas.microsoft.com/office/powerpoint/2010/main" val="3580114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p:cNvSpPr>
            <a:spLocks noGrp="1"/>
          </p:cNvSpPr>
          <p:nvPr>
            <p:ph type="title" orient="vert"/>
          </p:nvPr>
        </p:nvSpPr>
        <p:spPr>
          <a:xfrm>
            <a:off x="6629400" y="274638"/>
            <a:ext cx="2057400" cy="5851525"/>
          </a:xfrm>
        </p:spPr>
        <p:txBody>
          <a:bodyPr vert="eaVert"/>
          <a:lstStyle/>
          <a:p>
            <a:r>
              <a:rPr lang="nb-NO" smtClean="0"/>
              <a:t>Klikk for å redigere tittelstil</a:t>
            </a:r>
            <a:endParaRPr lang="nb-NO"/>
          </a:p>
        </p:txBody>
      </p:sp>
      <p:sp>
        <p:nvSpPr>
          <p:cNvPr id="3" name="Plassholder for loddrett tekst 2"/>
          <p:cNvSpPr>
            <a:spLocks noGrp="1"/>
          </p:cNvSpPr>
          <p:nvPr>
            <p:ph type="body" orient="vert" idx="1"/>
          </p:nvPr>
        </p:nvSpPr>
        <p:spPr>
          <a:xfrm>
            <a:off x="457200" y="274638"/>
            <a:ext cx="6019800" cy="5851525"/>
          </a:xfrm>
        </p:spPr>
        <p:txBody>
          <a:bodyPr vert="eaVert"/>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dato 3"/>
          <p:cNvSpPr>
            <a:spLocks noGrp="1"/>
          </p:cNvSpPr>
          <p:nvPr>
            <p:ph type="dt" sz="half" idx="10"/>
          </p:nvPr>
        </p:nvSpPr>
        <p:spPr/>
        <p:txBody>
          <a:bodyPr/>
          <a:lstStyle/>
          <a:p>
            <a:fld id="{6A91864E-0BF1-4DE2-A695-FA4882CEEEBD}" type="datetime1">
              <a:rPr lang="nb-NO" smtClean="0"/>
              <a:t>08.09.2016</a:t>
            </a:fld>
            <a:endParaRPr lang="nb-NO"/>
          </a:p>
        </p:txBody>
      </p:sp>
      <p:sp>
        <p:nvSpPr>
          <p:cNvPr id="5" name="Plassholder for bunntekst 4"/>
          <p:cNvSpPr>
            <a:spLocks noGrp="1"/>
          </p:cNvSpPr>
          <p:nvPr>
            <p:ph type="ftr" sz="quarter" idx="11"/>
          </p:nvPr>
        </p:nvSpPr>
        <p:spPr/>
        <p:txBody>
          <a:bodyPr/>
          <a:lstStyle/>
          <a:p>
            <a:r>
              <a:rPr lang="nb-NO" smtClean="0"/>
              <a:t>FY6017 Elektromagnetisme / 2016</a:t>
            </a:r>
            <a:endParaRPr lang="nb-NO"/>
          </a:p>
        </p:txBody>
      </p:sp>
      <p:sp>
        <p:nvSpPr>
          <p:cNvPr id="6" name="Plassholder for lysbildenummer 5"/>
          <p:cNvSpPr>
            <a:spLocks noGrp="1"/>
          </p:cNvSpPr>
          <p:nvPr>
            <p:ph type="sldNum" sz="quarter" idx="12"/>
          </p:nvPr>
        </p:nvSpPr>
        <p:spPr/>
        <p:txBody>
          <a:bodyPr/>
          <a:lstStyle/>
          <a:p>
            <a:fld id="{3855FF25-389F-4205-B43F-E2485F4D3DB3}" type="slidenum">
              <a:rPr lang="nb-NO" smtClean="0"/>
              <a:t>‹#›</a:t>
            </a:fld>
            <a:endParaRPr lang="nb-NO"/>
          </a:p>
        </p:txBody>
      </p:sp>
    </p:spTree>
    <p:extLst>
      <p:ext uri="{BB962C8B-B14F-4D97-AF65-F5344CB8AC3E}">
        <p14:creationId xmlns:p14="http://schemas.microsoft.com/office/powerpoint/2010/main" val="37796295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innhold 2"/>
          <p:cNvSpPr>
            <a:spLocks noGrp="1"/>
          </p:cNvSpPr>
          <p:nvPr>
            <p:ph idx="1"/>
          </p:nvPr>
        </p:nvSpPr>
        <p:spPr/>
        <p:txBody>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dato 3"/>
          <p:cNvSpPr>
            <a:spLocks noGrp="1"/>
          </p:cNvSpPr>
          <p:nvPr>
            <p:ph type="dt" sz="half" idx="10"/>
          </p:nvPr>
        </p:nvSpPr>
        <p:spPr/>
        <p:txBody>
          <a:bodyPr/>
          <a:lstStyle/>
          <a:p>
            <a:fld id="{0B7C57E9-2968-4785-8885-0A0F6DF60DDF}" type="datetime1">
              <a:rPr lang="nb-NO" smtClean="0"/>
              <a:t>08.09.2016</a:t>
            </a:fld>
            <a:endParaRPr lang="nb-NO"/>
          </a:p>
        </p:txBody>
      </p:sp>
      <p:sp>
        <p:nvSpPr>
          <p:cNvPr id="5" name="Plassholder for bunntekst 4"/>
          <p:cNvSpPr>
            <a:spLocks noGrp="1"/>
          </p:cNvSpPr>
          <p:nvPr>
            <p:ph type="ftr" sz="quarter" idx="11"/>
          </p:nvPr>
        </p:nvSpPr>
        <p:spPr/>
        <p:txBody>
          <a:bodyPr/>
          <a:lstStyle/>
          <a:p>
            <a:r>
              <a:rPr lang="nb-NO" smtClean="0"/>
              <a:t>FY6017 Elektromagnetisme / 2016</a:t>
            </a:r>
            <a:endParaRPr lang="nb-NO"/>
          </a:p>
        </p:txBody>
      </p:sp>
      <p:sp>
        <p:nvSpPr>
          <p:cNvPr id="6" name="Plassholder for lysbildenummer 5"/>
          <p:cNvSpPr>
            <a:spLocks noGrp="1"/>
          </p:cNvSpPr>
          <p:nvPr>
            <p:ph type="sldNum" sz="quarter" idx="12"/>
          </p:nvPr>
        </p:nvSpPr>
        <p:spPr/>
        <p:txBody>
          <a:bodyPr/>
          <a:lstStyle/>
          <a:p>
            <a:fld id="{3855FF25-389F-4205-B43F-E2485F4D3DB3}" type="slidenum">
              <a:rPr lang="nb-NO" smtClean="0"/>
              <a:t>‹#›</a:t>
            </a:fld>
            <a:endParaRPr lang="nb-NO"/>
          </a:p>
        </p:txBody>
      </p:sp>
    </p:spTree>
    <p:extLst>
      <p:ext uri="{BB962C8B-B14F-4D97-AF65-F5344CB8AC3E}">
        <p14:creationId xmlns:p14="http://schemas.microsoft.com/office/powerpoint/2010/main" val="20304914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Deloverskrift">
    <p:spTree>
      <p:nvGrpSpPr>
        <p:cNvPr id="1" name=""/>
        <p:cNvGrpSpPr/>
        <p:nvPr/>
      </p:nvGrpSpPr>
      <p:grpSpPr>
        <a:xfrm>
          <a:off x="0" y="0"/>
          <a:ext cx="0" cy="0"/>
          <a:chOff x="0" y="0"/>
          <a:chExt cx="0" cy="0"/>
        </a:xfrm>
      </p:grpSpPr>
      <p:sp>
        <p:nvSpPr>
          <p:cNvPr id="2" name="Tittel 1"/>
          <p:cNvSpPr>
            <a:spLocks noGrp="1"/>
          </p:cNvSpPr>
          <p:nvPr>
            <p:ph type="title"/>
          </p:nvPr>
        </p:nvSpPr>
        <p:spPr>
          <a:xfrm>
            <a:off x="722313" y="4406900"/>
            <a:ext cx="7772400" cy="1362075"/>
          </a:xfrm>
        </p:spPr>
        <p:txBody>
          <a:bodyPr anchor="t"/>
          <a:lstStyle>
            <a:lvl1pPr algn="l">
              <a:defRPr sz="4000" b="1" cap="all"/>
            </a:lvl1pPr>
          </a:lstStyle>
          <a:p>
            <a:r>
              <a:rPr lang="nb-NO" smtClean="0"/>
              <a:t>Klikk for å redigere tittelstil</a:t>
            </a:r>
            <a:endParaRPr lang="nb-NO"/>
          </a:p>
        </p:txBody>
      </p:sp>
      <p:sp>
        <p:nvSpPr>
          <p:cNvPr id="3" name="Plassholder f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b-NO" smtClean="0"/>
              <a:t>Klikk for å redigere tekststiler i malen</a:t>
            </a:r>
          </a:p>
        </p:txBody>
      </p:sp>
      <p:sp>
        <p:nvSpPr>
          <p:cNvPr id="4" name="Plassholder for dato 3"/>
          <p:cNvSpPr>
            <a:spLocks noGrp="1"/>
          </p:cNvSpPr>
          <p:nvPr>
            <p:ph type="dt" sz="half" idx="10"/>
          </p:nvPr>
        </p:nvSpPr>
        <p:spPr/>
        <p:txBody>
          <a:bodyPr/>
          <a:lstStyle/>
          <a:p>
            <a:fld id="{4F74C516-9AB8-4FCD-BC78-1E829D8517B7}" type="datetime1">
              <a:rPr lang="nb-NO" smtClean="0"/>
              <a:t>08.09.2016</a:t>
            </a:fld>
            <a:endParaRPr lang="nb-NO"/>
          </a:p>
        </p:txBody>
      </p:sp>
      <p:sp>
        <p:nvSpPr>
          <p:cNvPr id="5" name="Plassholder for bunntekst 4"/>
          <p:cNvSpPr>
            <a:spLocks noGrp="1"/>
          </p:cNvSpPr>
          <p:nvPr>
            <p:ph type="ftr" sz="quarter" idx="11"/>
          </p:nvPr>
        </p:nvSpPr>
        <p:spPr/>
        <p:txBody>
          <a:bodyPr/>
          <a:lstStyle/>
          <a:p>
            <a:r>
              <a:rPr lang="nb-NO" smtClean="0"/>
              <a:t>FY6017 Elektromagnetisme / 2016</a:t>
            </a:r>
            <a:endParaRPr lang="nb-NO"/>
          </a:p>
        </p:txBody>
      </p:sp>
      <p:sp>
        <p:nvSpPr>
          <p:cNvPr id="6" name="Plassholder for lysbildenummer 5"/>
          <p:cNvSpPr>
            <a:spLocks noGrp="1"/>
          </p:cNvSpPr>
          <p:nvPr>
            <p:ph type="sldNum" sz="quarter" idx="12"/>
          </p:nvPr>
        </p:nvSpPr>
        <p:spPr/>
        <p:txBody>
          <a:bodyPr/>
          <a:lstStyle/>
          <a:p>
            <a:fld id="{3855FF25-389F-4205-B43F-E2485F4D3DB3}" type="slidenum">
              <a:rPr lang="nb-NO" smtClean="0"/>
              <a:t>‹#›</a:t>
            </a:fld>
            <a:endParaRPr lang="nb-NO"/>
          </a:p>
        </p:txBody>
      </p:sp>
    </p:spTree>
    <p:extLst>
      <p:ext uri="{BB962C8B-B14F-4D97-AF65-F5344CB8AC3E}">
        <p14:creationId xmlns:p14="http://schemas.microsoft.com/office/powerpoint/2010/main" val="23796359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innhol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innhol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5" name="Plassholder for dato 4"/>
          <p:cNvSpPr>
            <a:spLocks noGrp="1"/>
          </p:cNvSpPr>
          <p:nvPr>
            <p:ph type="dt" sz="half" idx="10"/>
          </p:nvPr>
        </p:nvSpPr>
        <p:spPr/>
        <p:txBody>
          <a:bodyPr/>
          <a:lstStyle/>
          <a:p>
            <a:fld id="{F52EC6A8-12CF-4A62-A856-40E8C0F8F745}" type="datetime1">
              <a:rPr lang="nb-NO" smtClean="0"/>
              <a:t>08.09.2016</a:t>
            </a:fld>
            <a:endParaRPr lang="nb-NO"/>
          </a:p>
        </p:txBody>
      </p:sp>
      <p:sp>
        <p:nvSpPr>
          <p:cNvPr id="6" name="Plassholder for bunntekst 5"/>
          <p:cNvSpPr>
            <a:spLocks noGrp="1"/>
          </p:cNvSpPr>
          <p:nvPr>
            <p:ph type="ftr" sz="quarter" idx="11"/>
          </p:nvPr>
        </p:nvSpPr>
        <p:spPr/>
        <p:txBody>
          <a:bodyPr/>
          <a:lstStyle/>
          <a:p>
            <a:r>
              <a:rPr lang="nb-NO" smtClean="0"/>
              <a:t>FY6017 Elektromagnetisme / 2016</a:t>
            </a:r>
            <a:endParaRPr lang="nb-NO"/>
          </a:p>
        </p:txBody>
      </p:sp>
      <p:sp>
        <p:nvSpPr>
          <p:cNvPr id="7" name="Plassholder for lysbildenummer 6"/>
          <p:cNvSpPr>
            <a:spLocks noGrp="1"/>
          </p:cNvSpPr>
          <p:nvPr>
            <p:ph type="sldNum" sz="quarter" idx="12"/>
          </p:nvPr>
        </p:nvSpPr>
        <p:spPr/>
        <p:txBody>
          <a:bodyPr/>
          <a:lstStyle/>
          <a:p>
            <a:fld id="{3855FF25-389F-4205-B43F-E2485F4D3DB3}" type="slidenum">
              <a:rPr lang="nb-NO" smtClean="0"/>
              <a:t>‹#›</a:t>
            </a:fld>
            <a:endParaRPr lang="nb-NO"/>
          </a:p>
        </p:txBody>
      </p:sp>
    </p:spTree>
    <p:extLst>
      <p:ext uri="{BB962C8B-B14F-4D97-AF65-F5344CB8AC3E}">
        <p14:creationId xmlns:p14="http://schemas.microsoft.com/office/powerpoint/2010/main" val="42202853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lvl1pPr>
              <a:defRPr/>
            </a:lvl1pPr>
          </a:lstStyle>
          <a:p>
            <a:r>
              <a:rPr lang="nb-NO" smtClean="0"/>
              <a:t>Klikk for å redigere tittelstil</a:t>
            </a:r>
            <a:endParaRPr lang="nb-NO"/>
          </a:p>
        </p:txBody>
      </p:sp>
      <p:sp>
        <p:nvSpPr>
          <p:cNvPr id="3" name="Plassholder f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smtClean="0"/>
              <a:t>Klikk for å redigere tekststiler i malen</a:t>
            </a:r>
          </a:p>
        </p:txBody>
      </p:sp>
      <p:sp>
        <p:nvSpPr>
          <p:cNvPr id="4" name="Plassholder for innhol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5" name="Plassholder f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smtClean="0"/>
              <a:t>Klikk for å redigere tekststiler i malen</a:t>
            </a:r>
          </a:p>
        </p:txBody>
      </p:sp>
      <p:sp>
        <p:nvSpPr>
          <p:cNvPr id="6" name="Plassholder for innhol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7" name="Plassholder for dato 6"/>
          <p:cNvSpPr>
            <a:spLocks noGrp="1"/>
          </p:cNvSpPr>
          <p:nvPr>
            <p:ph type="dt" sz="half" idx="10"/>
          </p:nvPr>
        </p:nvSpPr>
        <p:spPr/>
        <p:txBody>
          <a:bodyPr/>
          <a:lstStyle/>
          <a:p>
            <a:fld id="{5F2E52F5-CFEC-42AE-AF8C-ABE32340A801}" type="datetime1">
              <a:rPr lang="nb-NO" smtClean="0"/>
              <a:t>08.09.2016</a:t>
            </a:fld>
            <a:endParaRPr lang="nb-NO"/>
          </a:p>
        </p:txBody>
      </p:sp>
      <p:sp>
        <p:nvSpPr>
          <p:cNvPr id="8" name="Plassholder for bunntekst 7"/>
          <p:cNvSpPr>
            <a:spLocks noGrp="1"/>
          </p:cNvSpPr>
          <p:nvPr>
            <p:ph type="ftr" sz="quarter" idx="11"/>
          </p:nvPr>
        </p:nvSpPr>
        <p:spPr/>
        <p:txBody>
          <a:bodyPr/>
          <a:lstStyle/>
          <a:p>
            <a:r>
              <a:rPr lang="nb-NO" smtClean="0"/>
              <a:t>FY6017 Elektromagnetisme / 2016</a:t>
            </a:r>
            <a:endParaRPr lang="nb-NO"/>
          </a:p>
        </p:txBody>
      </p:sp>
      <p:sp>
        <p:nvSpPr>
          <p:cNvPr id="9" name="Plassholder for lysbildenummer 8"/>
          <p:cNvSpPr>
            <a:spLocks noGrp="1"/>
          </p:cNvSpPr>
          <p:nvPr>
            <p:ph type="sldNum" sz="quarter" idx="12"/>
          </p:nvPr>
        </p:nvSpPr>
        <p:spPr/>
        <p:txBody>
          <a:bodyPr/>
          <a:lstStyle/>
          <a:p>
            <a:fld id="{3855FF25-389F-4205-B43F-E2485F4D3DB3}" type="slidenum">
              <a:rPr lang="nb-NO" smtClean="0"/>
              <a:t>‹#›</a:t>
            </a:fld>
            <a:endParaRPr lang="nb-NO"/>
          </a:p>
        </p:txBody>
      </p:sp>
    </p:spTree>
    <p:extLst>
      <p:ext uri="{BB962C8B-B14F-4D97-AF65-F5344CB8AC3E}">
        <p14:creationId xmlns:p14="http://schemas.microsoft.com/office/powerpoint/2010/main" val="213464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dato 2"/>
          <p:cNvSpPr>
            <a:spLocks noGrp="1"/>
          </p:cNvSpPr>
          <p:nvPr>
            <p:ph type="dt" sz="half" idx="10"/>
          </p:nvPr>
        </p:nvSpPr>
        <p:spPr/>
        <p:txBody>
          <a:bodyPr/>
          <a:lstStyle/>
          <a:p>
            <a:fld id="{34C29E91-A19F-4F77-8B70-D08A5F9FFDA5}" type="datetime1">
              <a:rPr lang="nb-NO" smtClean="0"/>
              <a:t>08.09.2016</a:t>
            </a:fld>
            <a:endParaRPr lang="nb-NO"/>
          </a:p>
        </p:txBody>
      </p:sp>
      <p:sp>
        <p:nvSpPr>
          <p:cNvPr id="4" name="Plassholder for bunntekst 3"/>
          <p:cNvSpPr>
            <a:spLocks noGrp="1"/>
          </p:cNvSpPr>
          <p:nvPr>
            <p:ph type="ftr" sz="quarter" idx="11"/>
          </p:nvPr>
        </p:nvSpPr>
        <p:spPr/>
        <p:txBody>
          <a:bodyPr/>
          <a:lstStyle/>
          <a:p>
            <a:r>
              <a:rPr lang="nb-NO" smtClean="0"/>
              <a:t>FY6017 Elektromagnetisme / 2016</a:t>
            </a:r>
            <a:endParaRPr lang="nb-NO"/>
          </a:p>
        </p:txBody>
      </p:sp>
      <p:sp>
        <p:nvSpPr>
          <p:cNvPr id="5" name="Plassholder for lysbildenummer 4"/>
          <p:cNvSpPr>
            <a:spLocks noGrp="1"/>
          </p:cNvSpPr>
          <p:nvPr>
            <p:ph type="sldNum" sz="quarter" idx="12"/>
          </p:nvPr>
        </p:nvSpPr>
        <p:spPr/>
        <p:txBody>
          <a:bodyPr/>
          <a:lstStyle/>
          <a:p>
            <a:fld id="{3855FF25-389F-4205-B43F-E2485F4D3DB3}" type="slidenum">
              <a:rPr lang="nb-NO" smtClean="0"/>
              <a:t>‹#›</a:t>
            </a:fld>
            <a:endParaRPr lang="nb-NO"/>
          </a:p>
        </p:txBody>
      </p:sp>
    </p:spTree>
    <p:extLst>
      <p:ext uri="{BB962C8B-B14F-4D97-AF65-F5344CB8AC3E}">
        <p14:creationId xmlns:p14="http://schemas.microsoft.com/office/powerpoint/2010/main" val="42064159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ssholder for dato 1"/>
          <p:cNvSpPr>
            <a:spLocks noGrp="1"/>
          </p:cNvSpPr>
          <p:nvPr>
            <p:ph type="dt" sz="half" idx="10"/>
          </p:nvPr>
        </p:nvSpPr>
        <p:spPr/>
        <p:txBody>
          <a:bodyPr/>
          <a:lstStyle/>
          <a:p>
            <a:fld id="{32E4D916-8EFE-4418-A115-9470A00EC6F6}" type="datetime1">
              <a:rPr lang="nb-NO" smtClean="0"/>
              <a:t>08.09.2016</a:t>
            </a:fld>
            <a:endParaRPr lang="nb-NO"/>
          </a:p>
        </p:txBody>
      </p:sp>
      <p:sp>
        <p:nvSpPr>
          <p:cNvPr id="3" name="Plassholder for bunntekst 2"/>
          <p:cNvSpPr>
            <a:spLocks noGrp="1"/>
          </p:cNvSpPr>
          <p:nvPr>
            <p:ph type="ftr" sz="quarter" idx="11"/>
          </p:nvPr>
        </p:nvSpPr>
        <p:spPr/>
        <p:txBody>
          <a:bodyPr/>
          <a:lstStyle/>
          <a:p>
            <a:r>
              <a:rPr lang="nb-NO" smtClean="0"/>
              <a:t>FY6017 Elektromagnetisme / 2016</a:t>
            </a:r>
            <a:endParaRPr lang="nb-NO"/>
          </a:p>
        </p:txBody>
      </p:sp>
      <p:sp>
        <p:nvSpPr>
          <p:cNvPr id="4" name="Plassholder for lysbildenummer 3"/>
          <p:cNvSpPr>
            <a:spLocks noGrp="1"/>
          </p:cNvSpPr>
          <p:nvPr>
            <p:ph type="sldNum" sz="quarter" idx="12"/>
          </p:nvPr>
        </p:nvSpPr>
        <p:spPr/>
        <p:txBody>
          <a:bodyPr/>
          <a:lstStyle/>
          <a:p>
            <a:fld id="{3855FF25-389F-4205-B43F-E2485F4D3DB3}" type="slidenum">
              <a:rPr lang="nb-NO" smtClean="0"/>
              <a:t>‹#›</a:t>
            </a:fld>
            <a:endParaRPr lang="nb-NO"/>
          </a:p>
        </p:txBody>
      </p:sp>
    </p:spTree>
    <p:extLst>
      <p:ext uri="{BB962C8B-B14F-4D97-AF65-F5344CB8AC3E}">
        <p14:creationId xmlns:p14="http://schemas.microsoft.com/office/powerpoint/2010/main" val="7226831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p:cNvSpPr>
            <a:spLocks noGrp="1"/>
          </p:cNvSpPr>
          <p:nvPr>
            <p:ph type="title"/>
          </p:nvPr>
        </p:nvSpPr>
        <p:spPr>
          <a:xfrm>
            <a:off x="457200" y="273050"/>
            <a:ext cx="3008313" cy="1162050"/>
          </a:xfrm>
        </p:spPr>
        <p:txBody>
          <a:bodyPr anchor="b"/>
          <a:lstStyle>
            <a:lvl1pPr algn="l">
              <a:defRPr sz="2000" b="1"/>
            </a:lvl1pPr>
          </a:lstStyle>
          <a:p>
            <a:r>
              <a:rPr lang="nb-NO" smtClean="0"/>
              <a:t>Klikk for å redigere tittelstil</a:t>
            </a:r>
            <a:endParaRPr lang="nb-NO"/>
          </a:p>
        </p:txBody>
      </p:sp>
      <p:sp>
        <p:nvSpPr>
          <p:cNvPr id="3" name="Plassholder for innhol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smtClean="0"/>
              <a:t>Klikk for å redigere tekststiler i malen</a:t>
            </a:r>
          </a:p>
        </p:txBody>
      </p:sp>
      <p:sp>
        <p:nvSpPr>
          <p:cNvPr id="5" name="Plassholder for dato 4"/>
          <p:cNvSpPr>
            <a:spLocks noGrp="1"/>
          </p:cNvSpPr>
          <p:nvPr>
            <p:ph type="dt" sz="half" idx="10"/>
          </p:nvPr>
        </p:nvSpPr>
        <p:spPr/>
        <p:txBody>
          <a:bodyPr/>
          <a:lstStyle/>
          <a:p>
            <a:fld id="{333DB5EC-1ED1-4536-8A75-82EDB6B419C4}" type="datetime1">
              <a:rPr lang="nb-NO" smtClean="0"/>
              <a:t>08.09.2016</a:t>
            </a:fld>
            <a:endParaRPr lang="nb-NO"/>
          </a:p>
        </p:txBody>
      </p:sp>
      <p:sp>
        <p:nvSpPr>
          <p:cNvPr id="6" name="Plassholder for bunntekst 5"/>
          <p:cNvSpPr>
            <a:spLocks noGrp="1"/>
          </p:cNvSpPr>
          <p:nvPr>
            <p:ph type="ftr" sz="quarter" idx="11"/>
          </p:nvPr>
        </p:nvSpPr>
        <p:spPr/>
        <p:txBody>
          <a:bodyPr/>
          <a:lstStyle/>
          <a:p>
            <a:r>
              <a:rPr lang="nb-NO" smtClean="0"/>
              <a:t>FY6017 Elektromagnetisme / 2016</a:t>
            </a:r>
            <a:endParaRPr lang="nb-NO"/>
          </a:p>
        </p:txBody>
      </p:sp>
      <p:sp>
        <p:nvSpPr>
          <p:cNvPr id="7" name="Plassholder for lysbildenummer 6"/>
          <p:cNvSpPr>
            <a:spLocks noGrp="1"/>
          </p:cNvSpPr>
          <p:nvPr>
            <p:ph type="sldNum" sz="quarter" idx="12"/>
          </p:nvPr>
        </p:nvSpPr>
        <p:spPr/>
        <p:txBody>
          <a:bodyPr/>
          <a:lstStyle/>
          <a:p>
            <a:fld id="{3855FF25-389F-4205-B43F-E2485F4D3DB3}" type="slidenum">
              <a:rPr lang="nb-NO" smtClean="0"/>
              <a:t>‹#›</a:t>
            </a:fld>
            <a:endParaRPr lang="nb-NO"/>
          </a:p>
        </p:txBody>
      </p:sp>
    </p:spTree>
    <p:extLst>
      <p:ext uri="{BB962C8B-B14F-4D97-AF65-F5344CB8AC3E}">
        <p14:creationId xmlns:p14="http://schemas.microsoft.com/office/powerpoint/2010/main" val="42348716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p:cNvSpPr>
            <a:spLocks noGrp="1"/>
          </p:cNvSpPr>
          <p:nvPr>
            <p:ph type="title"/>
          </p:nvPr>
        </p:nvSpPr>
        <p:spPr>
          <a:xfrm>
            <a:off x="1792288" y="4800600"/>
            <a:ext cx="5486400" cy="566738"/>
          </a:xfrm>
        </p:spPr>
        <p:txBody>
          <a:bodyPr anchor="b"/>
          <a:lstStyle>
            <a:lvl1pPr algn="l">
              <a:defRPr sz="2000" b="1"/>
            </a:lvl1pPr>
          </a:lstStyle>
          <a:p>
            <a:r>
              <a:rPr lang="nb-NO" smtClean="0"/>
              <a:t>Klikk for å redigere tittelstil</a:t>
            </a:r>
            <a:endParaRPr lang="nb-NO"/>
          </a:p>
        </p:txBody>
      </p:sp>
      <p:sp>
        <p:nvSpPr>
          <p:cNvPr id="3" name="Plassholder for bild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b-NO"/>
          </a:p>
        </p:txBody>
      </p:sp>
      <p:sp>
        <p:nvSpPr>
          <p:cNvPr id="4" name="Plassholder f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smtClean="0"/>
              <a:t>Klikk for å redigere tekststiler i malen</a:t>
            </a:r>
          </a:p>
        </p:txBody>
      </p:sp>
      <p:sp>
        <p:nvSpPr>
          <p:cNvPr id="5" name="Plassholder for dato 4"/>
          <p:cNvSpPr>
            <a:spLocks noGrp="1"/>
          </p:cNvSpPr>
          <p:nvPr>
            <p:ph type="dt" sz="half" idx="10"/>
          </p:nvPr>
        </p:nvSpPr>
        <p:spPr/>
        <p:txBody>
          <a:bodyPr/>
          <a:lstStyle/>
          <a:p>
            <a:fld id="{5E61FA55-0607-4818-9D7F-59AF9567E435}" type="datetime1">
              <a:rPr lang="nb-NO" smtClean="0"/>
              <a:t>08.09.2016</a:t>
            </a:fld>
            <a:endParaRPr lang="nb-NO"/>
          </a:p>
        </p:txBody>
      </p:sp>
      <p:sp>
        <p:nvSpPr>
          <p:cNvPr id="6" name="Plassholder for bunntekst 5"/>
          <p:cNvSpPr>
            <a:spLocks noGrp="1"/>
          </p:cNvSpPr>
          <p:nvPr>
            <p:ph type="ftr" sz="quarter" idx="11"/>
          </p:nvPr>
        </p:nvSpPr>
        <p:spPr/>
        <p:txBody>
          <a:bodyPr/>
          <a:lstStyle/>
          <a:p>
            <a:r>
              <a:rPr lang="nb-NO" smtClean="0"/>
              <a:t>FY6017 Elektromagnetisme / 2016</a:t>
            </a:r>
            <a:endParaRPr lang="nb-NO"/>
          </a:p>
        </p:txBody>
      </p:sp>
      <p:sp>
        <p:nvSpPr>
          <p:cNvPr id="7" name="Plassholder for lysbildenummer 6"/>
          <p:cNvSpPr>
            <a:spLocks noGrp="1"/>
          </p:cNvSpPr>
          <p:nvPr>
            <p:ph type="sldNum" sz="quarter" idx="12"/>
          </p:nvPr>
        </p:nvSpPr>
        <p:spPr/>
        <p:txBody>
          <a:bodyPr/>
          <a:lstStyle/>
          <a:p>
            <a:fld id="{3855FF25-389F-4205-B43F-E2485F4D3DB3}" type="slidenum">
              <a:rPr lang="nb-NO" smtClean="0"/>
              <a:t>‹#›</a:t>
            </a:fld>
            <a:endParaRPr lang="nb-NO"/>
          </a:p>
        </p:txBody>
      </p:sp>
    </p:spTree>
    <p:extLst>
      <p:ext uri="{BB962C8B-B14F-4D97-AF65-F5344CB8AC3E}">
        <p14:creationId xmlns:p14="http://schemas.microsoft.com/office/powerpoint/2010/main" val="32548820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it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b-NO" smtClean="0"/>
              <a:t>Klikk for å redigere tittelstil</a:t>
            </a:r>
            <a:endParaRPr lang="nb-NO"/>
          </a:p>
        </p:txBody>
      </p:sp>
      <p:sp>
        <p:nvSpPr>
          <p:cNvPr id="3" name="Plassholder f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dato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C7C89D-24A1-4D3F-9868-7FDC14827C70}" type="datetime1">
              <a:rPr lang="nb-NO" smtClean="0"/>
              <a:t>08.09.2016</a:t>
            </a:fld>
            <a:endParaRPr lang="nb-NO"/>
          </a:p>
        </p:txBody>
      </p:sp>
      <p:sp>
        <p:nvSpPr>
          <p:cNvPr id="5" name="Plassholder for bunn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nb-NO" smtClean="0"/>
              <a:t>FY6017 Elektromagnetisme / 2016</a:t>
            </a:r>
            <a:endParaRPr lang="nb-NO"/>
          </a:p>
        </p:txBody>
      </p:sp>
      <p:sp>
        <p:nvSpPr>
          <p:cNvPr id="6" name="Plassholder for lysbilde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55FF25-389F-4205-B43F-E2485F4D3DB3}" type="slidenum">
              <a:rPr lang="nb-NO" smtClean="0"/>
              <a:t>‹#›</a:t>
            </a:fld>
            <a:endParaRPr lang="nb-NO"/>
          </a:p>
        </p:txBody>
      </p:sp>
    </p:spTree>
    <p:extLst>
      <p:ext uri="{BB962C8B-B14F-4D97-AF65-F5344CB8AC3E}">
        <p14:creationId xmlns:p14="http://schemas.microsoft.com/office/powerpoint/2010/main" val="23036158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14.bin"/><Relationship Id="rId3" Type="http://schemas.openxmlformats.org/officeDocument/2006/relationships/image" Target="../media/image24.png"/><Relationship Id="rId7" Type="http://schemas.openxmlformats.org/officeDocument/2006/relationships/image" Target="../media/image21.wmf"/><Relationship Id="rId2" Type="http://schemas.openxmlformats.org/officeDocument/2006/relationships/slideLayout" Target="../slideLayouts/slideLayout6.xml"/><Relationship Id="rId1" Type="http://schemas.openxmlformats.org/officeDocument/2006/relationships/vmlDrawing" Target="../drawings/vmlDrawing6.vml"/><Relationship Id="rId6" Type="http://schemas.openxmlformats.org/officeDocument/2006/relationships/oleObject" Target="../embeddings/oleObject13.bin"/><Relationship Id="rId11" Type="http://schemas.openxmlformats.org/officeDocument/2006/relationships/image" Target="../media/image23.wmf"/><Relationship Id="rId5" Type="http://schemas.openxmlformats.org/officeDocument/2006/relationships/image" Target="../media/image20.wmf"/><Relationship Id="rId10" Type="http://schemas.openxmlformats.org/officeDocument/2006/relationships/oleObject" Target="../embeddings/oleObject15.bin"/><Relationship Id="rId4" Type="http://schemas.openxmlformats.org/officeDocument/2006/relationships/oleObject" Target="../embeddings/oleObject12.bin"/><Relationship Id="rId9" Type="http://schemas.openxmlformats.org/officeDocument/2006/relationships/image" Target="../media/image22.wmf"/></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Layout" Target="../slideLayouts/slideLayout6.xml"/><Relationship Id="rId1" Type="http://schemas.openxmlformats.org/officeDocument/2006/relationships/vmlDrawing" Target="../drawings/vmlDrawing7.vml"/><Relationship Id="rId5" Type="http://schemas.openxmlformats.org/officeDocument/2006/relationships/image" Target="../media/image27.wmf"/><Relationship Id="rId4" Type="http://schemas.openxmlformats.org/officeDocument/2006/relationships/oleObject" Target="../embeddings/oleObject16.bin"/></Relationships>
</file>

<file path=ppt/slides/_rels/slide1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2.xml"/><Relationship Id="rId7" Type="http://schemas.openxmlformats.org/officeDocument/2006/relationships/image" Target="../media/image2.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4.wmf"/><Relationship Id="rId5" Type="http://schemas.openxmlformats.org/officeDocument/2006/relationships/image" Target="../media/image1.w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3.wmf"/></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notesSlide" Target="../notesSlides/notesSlide3.xml"/><Relationship Id="rId7" Type="http://schemas.openxmlformats.org/officeDocument/2006/relationships/image" Target="../media/image6.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6.bin"/><Relationship Id="rId11" Type="http://schemas.openxmlformats.org/officeDocument/2006/relationships/image" Target="../media/image9.png"/><Relationship Id="rId5" Type="http://schemas.openxmlformats.org/officeDocument/2006/relationships/image" Target="../media/image5.wmf"/><Relationship Id="rId10" Type="http://schemas.openxmlformats.org/officeDocument/2006/relationships/image" Target="../media/image8.png"/><Relationship Id="rId4" Type="http://schemas.openxmlformats.org/officeDocument/2006/relationships/oleObject" Target="../embeddings/oleObject5.bin"/><Relationship Id="rId9" Type="http://schemas.openxmlformats.org/officeDocument/2006/relationships/image" Target="../media/image7.w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8.bin"/><Relationship Id="rId7"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1.wmf"/><Relationship Id="rId5" Type="http://schemas.openxmlformats.org/officeDocument/2006/relationships/oleObject" Target="../embeddings/oleObject9.bin"/><Relationship Id="rId4" Type="http://schemas.openxmlformats.org/officeDocument/2006/relationships/image" Target="../media/image10.wmf"/></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6.xml"/><Relationship Id="rId1" Type="http://schemas.openxmlformats.org/officeDocument/2006/relationships/vmlDrawing" Target="../drawings/vmlDrawing4.vml"/><Relationship Id="rId5" Type="http://schemas.openxmlformats.org/officeDocument/2006/relationships/image" Target="../media/image14.wmf"/><Relationship Id="rId4" Type="http://schemas.openxmlformats.org/officeDocument/2006/relationships/oleObject" Target="../embeddings/oleObject10.bin"/></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15.wmf"/><Relationship Id="rId2" Type="http://schemas.openxmlformats.org/officeDocument/2006/relationships/slideLayout" Target="../slideLayouts/slideLayout6.xml"/><Relationship Id="rId1" Type="http://schemas.openxmlformats.org/officeDocument/2006/relationships/vmlDrawing" Target="../drawings/vmlDrawing5.vml"/><Relationship Id="rId6" Type="http://schemas.openxmlformats.org/officeDocument/2006/relationships/oleObject" Target="../embeddings/oleObject11.bin"/><Relationship Id="rId5" Type="http://schemas.openxmlformats.org/officeDocument/2006/relationships/image" Target="../media/image18.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p:txBody>
          <a:bodyPr/>
          <a:lstStyle/>
          <a:p>
            <a:r>
              <a:rPr lang="nb-NO" dirty="0" smtClean="0"/>
              <a:t>Ladninger, Coulombs lov og elektriske felt</a:t>
            </a:r>
            <a:endParaRPr lang="nb-NO" dirty="0"/>
          </a:p>
        </p:txBody>
      </p:sp>
      <p:sp>
        <p:nvSpPr>
          <p:cNvPr id="3" name="Undertittel 2"/>
          <p:cNvSpPr>
            <a:spLocks noGrp="1"/>
          </p:cNvSpPr>
          <p:nvPr>
            <p:ph type="subTitle" idx="1"/>
          </p:nvPr>
        </p:nvSpPr>
        <p:spPr/>
        <p:txBody>
          <a:bodyPr/>
          <a:lstStyle/>
          <a:p>
            <a:r>
              <a:rPr lang="nb-NO" dirty="0" smtClean="0"/>
              <a:t>Oppsummering så langt</a:t>
            </a:r>
            <a:endParaRPr lang="nb-NO" dirty="0"/>
          </a:p>
        </p:txBody>
      </p:sp>
      <p:sp>
        <p:nvSpPr>
          <p:cNvPr id="4" name="Plassholder for bunntekst 3"/>
          <p:cNvSpPr>
            <a:spLocks noGrp="1"/>
          </p:cNvSpPr>
          <p:nvPr>
            <p:ph type="ftr" sz="quarter" idx="11"/>
          </p:nvPr>
        </p:nvSpPr>
        <p:spPr/>
        <p:txBody>
          <a:bodyPr/>
          <a:lstStyle/>
          <a:p>
            <a:r>
              <a:rPr lang="nb-NO" smtClean="0"/>
              <a:t>FY6017 Elektromagnetisme / 2016</a:t>
            </a:r>
            <a:endParaRPr lang="nb-NO"/>
          </a:p>
        </p:txBody>
      </p:sp>
      <p:sp>
        <p:nvSpPr>
          <p:cNvPr id="5" name="Plassholder for lysbildenummer 4"/>
          <p:cNvSpPr>
            <a:spLocks noGrp="1"/>
          </p:cNvSpPr>
          <p:nvPr>
            <p:ph type="sldNum" sz="quarter" idx="12"/>
          </p:nvPr>
        </p:nvSpPr>
        <p:spPr/>
        <p:txBody>
          <a:bodyPr/>
          <a:lstStyle/>
          <a:p>
            <a:fld id="{3855FF25-389F-4205-B43F-E2485F4D3DB3}" type="slidenum">
              <a:rPr lang="nb-NO" smtClean="0"/>
              <a:t>1</a:t>
            </a:fld>
            <a:endParaRPr lang="nb-NO"/>
          </a:p>
        </p:txBody>
      </p:sp>
    </p:spTree>
    <p:extLst>
      <p:ext uri="{BB962C8B-B14F-4D97-AF65-F5344CB8AC3E}">
        <p14:creationId xmlns:p14="http://schemas.microsoft.com/office/powerpoint/2010/main" val="9095705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tel 5"/>
          <p:cNvSpPr>
            <a:spLocks noGrp="1"/>
          </p:cNvSpPr>
          <p:nvPr>
            <p:ph type="title"/>
          </p:nvPr>
        </p:nvSpPr>
        <p:spPr/>
        <p:txBody>
          <a:bodyPr>
            <a:normAutofit/>
          </a:bodyPr>
          <a:lstStyle/>
          <a:p>
            <a:pPr algn="l"/>
            <a:r>
              <a:rPr lang="nb-NO" sz="2800" dirty="0" smtClean="0"/>
              <a:t>Oppgave 4</a:t>
            </a:r>
            <a:endParaRPr lang="nb-NO" sz="2800" dirty="0"/>
          </a:p>
        </p:txBody>
      </p:sp>
      <p:sp>
        <p:nvSpPr>
          <p:cNvPr id="4" name="Plassholder for bunntekst 3"/>
          <p:cNvSpPr>
            <a:spLocks noGrp="1"/>
          </p:cNvSpPr>
          <p:nvPr>
            <p:ph type="ftr" sz="quarter" idx="11"/>
          </p:nvPr>
        </p:nvSpPr>
        <p:spPr/>
        <p:txBody>
          <a:bodyPr/>
          <a:lstStyle/>
          <a:p>
            <a:r>
              <a:rPr lang="nb-NO" smtClean="0"/>
              <a:t>FY6017 Elektromagnetisme / 2016</a:t>
            </a:r>
            <a:endParaRPr lang="nb-NO"/>
          </a:p>
        </p:txBody>
      </p:sp>
      <p:sp>
        <p:nvSpPr>
          <p:cNvPr id="5" name="Plassholder for lysbildenummer 4"/>
          <p:cNvSpPr>
            <a:spLocks noGrp="1"/>
          </p:cNvSpPr>
          <p:nvPr>
            <p:ph type="sldNum" sz="quarter" idx="12"/>
          </p:nvPr>
        </p:nvSpPr>
        <p:spPr/>
        <p:txBody>
          <a:bodyPr/>
          <a:lstStyle/>
          <a:p>
            <a:fld id="{3855FF25-389F-4205-B43F-E2485F4D3DB3}" type="slidenum">
              <a:rPr lang="nb-NO" smtClean="0"/>
              <a:t>10</a:t>
            </a:fld>
            <a:endParaRPr lang="nb-NO"/>
          </a:p>
        </p:txBody>
      </p:sp>
      <p:sp>
        <p:nvSpPr>
          <p:cNvPr id="7" name="TekstSylinder 6"/>
          <p:cNvSpPr txBox="1"/>
          <p:nvPr/>
        </p:nvSpPr>
        <p:spPr>
          <a:xfrm>
            <a:off x="467544" y="1268760"/>
            <a:ext cx="7992888" cy="1323439"/>
          </a:xfrm>
          <a:prstGeom prst="rect">
            <a:avLst/>
          </a:prstGeom>
          <a:noFill/>
          <a:ln>
            <a:solidFill>
              <a:schemeClr val="accent4">
                <a:lumMod val="60000"/>
                <a:lumOff val="40000"/>
              </a:schemeClr>
            </a:solidFill>
          </a:ln>
        </p:spPr>
        <p:txBody>
          <a:bodyPr wrap="square" rtlCol="0">
            <a:spAutoFit/>
          </a:bodyPr>
          <a:lstStyle/>
          <a:p>
            <a:r>
              <a:rPr lang="nb-NO" sz="1600" dirty="0"/>
              <a:t>Mellom to motsatt ladde plane og parallelle plater har vi et uniformt elektrisk felt. Avstanden mellom platene er 1,61 cm. Et proton løsner fra den positive plata, trekkes over mot den negative plata og treffer denne etter tida .</a:t>
            </a:r>
          </a:p>
          <a:p>
            <a:pPr marL="800100" lvl="1" indent="-342900">
              <a:buFont typeface="+mj-lt"/>
              <a:buAutoNum type="alphaLcParenR"/>
            </a:pPr>
            <a:r>
              <a:rPr lang="nb-NO" sz="1600" dirty="0"/>
              <a:t>Hvor stor er den elektriske feltstyrken?</a:t>
            </a:r>
          </a:p>
          <a:p>
            <a:pPr marL="800100" lvl="1" indent="-342900">
              <a:buFont typeface="+mj-lt"/>
              <a:buAutoNum type="alphaLcParenR"/>
            </a:pPr>
            <a:r>
              <a:rPr lang="nb-NO" sz="1600" dirty="0"/>
              <a:t>Hvor stor fart har protonet når det treffer den negative plata? </a:t>
            </a:r>
          </a:p>
        </p:txBody>
      </p:sp>
      <p:sp>
        <p:nvSpPr>
          <p:cNvPr id="8" name="TekstSylinder 7"/>
          <p:cNvSpPr txBox="1"/>
          <p:nvPr/>
        </p:nvSpPr>
        <p:spPr>
          <a:xfrm>
            <a:off x="611560" y="2996952"/>
            <a:ext cx="1728192" cy="369332"/>
          </a:xfrm>
          <a:prstGeom prst="rect">
            <a:avLst/>
          </a:prstGeom>
          <a:noFill/>
        </p:spPr>
        <p:txBody>
          <a:bodyPr wrap="square" rtlCol="0">
            <a:spAutoFit/>
          </a:bodyPr>
          <a:lstStyle/>
          <a:p>
            <a:r>
              <a:rPr lang="nb-NO" dirty="0" smtClean="0"/>
              <a:t>Figur:</a:t>
            </a:r>
            <a:endParaRPr lang="nb-NO"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3027919"/>
            <a:ext cx="3915779" cy="10427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kstSylinder 12"/>
          <p:cNvSpPr txBox="1"/>
          <p:nvPr/>
        </p:nvSpPr>
        <p:spPr>
          <a:xfrm>
            <a:off x="467544" y="4221088"/>
            <a:ext cx="7992888" cy="1815882"/>
          </a:xfrm>
          <a:prstGeom prst="rect">
            <a:avLst/>
          </a:prstGeom>
          <a:noFill/>
        </p:spPr>
        <p:txBody>
          <a:bodyPr wrap="square" rtlCol="0">
            <a:spAutoFit/>
          </a:bodyPr>
          <a:lstStyle/>
          <a:p>
            <a:r>
              <a:rPr lang="nb-NO" sz="1600" dirty="0" smtClean="0"/>
              <a:t>Men oppgaveteksten sier ingenting om orientering av platene, så en evt. gravitasjonskraft vet vi ikke retningen til. Derfor antar vi i utgangspunktet at vi kan se bort fra </a:t>
            </a:r>
            <a:r>
              <a:rPr lang="nb-NO" sz="1600" i="1" dirty="0" smtClean="0"/>
              <a:t>G</a:t>
            </a:r>
            <a:r>
              <a:rPr lang="nb-NO" sz="1600" dirty="0" smtClean="0"/>
              <a:t>, og sjekker heller om det stemmer når vi har kommet fram.</a:t>
            </a:r>
          </a:p>
          <a:p>
            <a:endParaRPr lang="nb-NO" sz="1600" dirty="0"/>
          </a:p>
          <a:p>
            <a:r>
              <a:rPr lang="nb-NO" sz="1600" dirty="0" smtClean="0"/>
              <a:t>Hvordan kommer </a:t>
            </a:r>
            <a:r>
              <a:rPr lang="nb-NO" sz="1600" i="1" dirty="0" smtClean="0"/>
              <a:t>E</a:t>
            </a:r>
            <a:r>
              <a:rPr lang="nb-NO" sz="1600" dirty="0" smtClean="0"/>
              <a:t> inn?</a:t>
            </a:r>
          </a:p>
          <a:p>
            <a:endParaRPr lang="nb-NO" sz="1600" dirty="0"/>
          </a:p>
          <a:p>
            <a:r>
              <a:rPr lang="nb-NO" sz="1600" dirty="0" smtClean="0"/>
              <a:t>Hva har vi mulighet til å regne ut?</a:t>
            </a:r>
            <a:endParaRPr lang="nb-NO" sz="1600" dirty="0"/>
          </a:p>
        </p:txBody>
      </p:sp>
      <p:graphicFrame>
        <p:nvGraphicFramePr>
          <p:cNvPr id="14" name="Objekt 13"/>
          <p:cNvGraphicFramePr>
            <a:graphicFrameLocks noChangeAspect="1"/>
          </p:cNvGraphicFramePr>
          <p:nvPr>
            <p:extLst>
              <p:ext uri="{D42A27DB-BD31-4B8C-83A1-F6EECF244321}">
                <p14:modId xmlns:p14="http://schemas.microsoft.com/office/powerpoint/2010/main" val="360259982"/>
              </p:ext>
            </p:extLst>
          </p:nvPr>
        </p:nvGraphicFramePr>
        <p:xfrm>
          <a:off x="3203575" y="5076825"/>
          <a:ext cx="525463" cy="560388"/>
        </p:xfrm>
        <a:graphic>
          <a:graphicData uri="http://schemas.openxmlformats.org/presentationml/2006/ole">
            <mc:AlternateContent xmlns:mc="http://schemas.openxmlformats.org/markup-compatibility/2006">
              <mc:Choice xmlns:v="urn:schemas-microsoft-com:vml" Requires="v">
                <p:oleObj spid="_x0000_s10276" name="Equation" r:id="rId4" imgW="380880" imgH="406080" progId="Equation.DSMT4">
                  <p:embed/>
                </p:oleObj>
              </mc:Choice>
              <mc:Fallback>
                <p:oleObj name="Equation" r:id="rId4" imgW="380880" imgH="406080" progId="Equation.DSMT4">
                  <p:embed/>
                  <p:pic>
                    <p:nvPicPr>
                      <p:cNvPr id="0" name=""/>
                      <p:cNvPicPr/>
                      <p:nvPr/>
                    </p:nvPicPr>
                    <p:blipFill>
                      <a:blip r:embed="rId5"/>
                      <a:stretch>
                        <a:fillRect/>
                      </a:stretch>
                    </p:blipFill>
                    <p:spPr>
                      <a:xfrm>
                        <a:off x="3203575" y="5076825"/>
                        <a:ext cx="525463" cy="560388"/>
                      </a:xfrm>
                      <a:prstGeom prst="rect">
                        <a:avLst/>
                      </a:prstGeom>
                    </p:spPr>
                  </p:pic>
                </p:oleObj>
              </mc:Fallback>
            </mc:AlternateContent>
          </a:graphicData>
        </a:graphic>
      </p:graphicFrame>
      <p:graphicFrame>
        <p:nvGraphicFramePr>
          <p:cNvPr id="15" name="Objekt 14"/>
          <p:cNvGraphicFramePr>
            <a:graphicFrameLocks noChangeAspect="1"/>
          </p:cNvGraphicFramePr>
          <p:nvPr>
            <p:extLst>
              <p:ext uri="{D42A27DB-BD31-4B8C-83A1-F6EECF244321}">
                <p14:modId xmlns:p14="http://schemas.microsoft.com/office/powerpoint/2010/main" val="1128232153"/>
              </p:ext>
            </p:extLst>
          </p:nvPr>
        </p:nvGraphicFramePr>
        <p:xfrm>
          <a:off x="4366710" y="5166178"/>
          <a:ext cx="1960392" cy="289797"/>
        </p:xfrm>
        <a:graphic>
          <a:graphicData uri="http://schemas.openxmlformats.org/presentationml/2006/ole">
            <mc:AlternateContent xmlns:mc="http://schemas.openxmlformats.org/markup-compatibility/2006">
              <mc:Choice xmlns:v="urn:schemas-microsoft-com:vml" Requires="v">
                <p:oleObj spid="_x0000_s10277" name="Equation" r:id="rId6" imgW="1460160" imgH="215640" progId="Equation.DSMT4">
                  <p:embed/>
                </p:oleObj>
              </mc:Choice>
              <mc:Fallback>
                <p:oleObj name="Equation" r:id="rId6" imgW="1460160" imgH="215640" progId="Equation.DSMT4">
                  <p:embed/>
                  <p:pic>
                    <p:nvPicPr>
                      <p:cNvPr id="0" name=""/>
                      <p:cNvPicPr/>
                      <p:nvPr/>
                    </p:nvPicPr>
                    <p:blipFill>
                      <a:blip r:embed="rId7"/>
                      <a:stretch>
                        <a:fillRect/>
                      </a:stretch>
                    </p:blipFill>
                    <p:spPr>
                      <a:xfrm>
                        <a:off x="4366710" y="5166178"/>
                        <a:ext cx="1960392" cy="289797"/>
                      </a:xfrm>
                      <a:prstGeom prst="rect">
                        <a:avLst/>
                      </a:prstGeom>
                    </p:spPr>
                  </p:pic>
                </p:oleObj>
              </mc:Fallback>
            </mc:AlternateContent>
          </a:graphicData>
        </a:graphic>
      </p:graphicFrame>
      <p:graphicFrame>
        <p:nvGraphicFramePr>
          <p:cNvPr id="21" name="Objekt 20"/>
          <p:cNvGraphicFramePr>
            <a:graphicFrameLocks noChangeAspect="1"/>
          </p:cNvGraphicFramePr>
          <p:nvPr>
            <p:extLst>
              <p:ext uri="{D42A27DB-BD31-4B8C-83A1-F6EECF244321}">
                <p14:modId xmlns:p14="http://schemas.microsoft.com/office/powerpoint/2010/main" val="2137346122"/>
              </p:ext>
            </p:extLst>
          </p:nvPr>
        </p:nvGraphicFramePr>
        <p:xfrm>
          <a:off x="6444209" y="3625059"/>
          <a:ext cx="1296144" cy="285591"/>
        </p:xfrm>
        <a:graphic>
          <a:graphicData uri="http://schemas.openxmlformats.org/presentationml/2006/ole">
            <mc:AlternateContent xmlns:mc="http://schemas.openxmlformats.org/markup-compatibility/2006">
              <mc:Choice xmlns:v="urn:schemas-microsoft-com:vml" Requires="v">
                <p:oleObj spid="_x0000_s10278" name="Equation" r:id="rId8" imgW="939392" imgH="203112" progId="Equation.DSMT4">
                  <p:embed/>
                </p:oleObj>
              </mc:Choice>
              <mc:Fallback>
                <p:oleObj name="Equation" r:id="rId8" imgW="939392" imgH="203112" progId="Equation.DSMT4">
                  <p:embed/>
                  <p:pic>
                    <p:nvPicPr>
                      <p:cNvPr id="0" name="Object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44209" y="3625059"/>
                        <a:ext cx="1296144" cy="285591"/>
                      </a:xfrm>
                      <a:prstGeom prst="rect">
                        <a:avLst/>
                      </a:prstGeom>
                      <a:noFill/>
                    </p:spPr>
                  </p:pic>
                </p:oleObj>
              </mc:Fallback>
            </mc:AlternateContent>
          </a:graphicData>
        </a:graphic>
      </p:graphicFrame>
      <p:graphicFrame>
        <p:nvGraphicFramePr>
          <p:cNvPr id="22" name="Objekt 21"/>
          <p:cNvGraphicFramePr>
            <a:graphicFrameLocks noChangeAspect="1"/>
          </p:cNvGraphicFramePr>
          <p:nvPr>
            <p:extLst>
              <p:ext uri="{D42A27DB-BD31-4B8C-83A1-F6EECF244321}">
                <p14:modId xmlns:p14="http://schemas.microsoft.com/office/powerpoint/2010/main" val="4162674216"/>
              </p:ext>
            </p:extLst>
          </p:nvPr>
        </p:nvGraphicFramePr>
        <p:xfrm>
          <a:off x="6444208" y="3284984"/>
          <a:ext cx="1689460" cy="285843"/>
        </p:xfrm>
        <a:graphic>
          <a:graphicData uri="http://schemas.openxmlformats.org/presentationml/2006/ole">
            <mc:AlternateContent xmlns:mc="http://schemas.openxmlformats.org/markup-compatibility/2006">
              <mc:Choice xmlns:v="urn:schemas-microsoft-com:vml" Requires="v">
                <p:oleObj spid="_x0000_s10279" name="Equation" r:id="rId10" imgW="1256755" imgH="215806" progId="Equation.DSMT4">
                  <p:embed/>
                </p:oleObj>
              </mc:Choice>
              <mc:Fallback>
                <p:oleObj name="Equation" r:id="rId10" imgW="1256755" imgH="215806" progId="Equation.DSMT4">
                  <p:embed/>
                  <p:pic>
                    <p:nvPicPr>
                      <p:cNvPr id="0" name="Object 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444208" y="3284984"/>
                        <a:ext cx="1689460" cy="285843"/>
                      </a:xfrm>
                      <a:prstGeom prst="rect">
                        <a:avLst/>
                      </a:prstGeom>
                      <a:noFill/>
                    </p:spPr>
                  </p:pic>
                </p:oleObj>
              </mc:Fallback>
            </mc:AlternateContent>
          </a:graphicData>
        </a:graphic>
      </p:graphicFrame>
      <p:sp>
        <p:nvSpPr>
          <p:cNvPr id="23" name="Rectangle 10"/>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b-NO"/>
          </a:p>
        </p:txBody>
      </p:sp>
      <p:sp>
        <p:nvSpPr>
          <p:cNvPr id="24" name="Rectangle 11"/>
          <p:cNvSpPr>
            <a:spLocks noChangeArrowheads="1"/>
          </p:cNvSpPr>
          <p:nvPr/>
        </p:nvSpPr>
        <p:spPr bwMode="auto">
          <a:xfrm>
            <a:off x="0" y="663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b-NO" altLang="nb-NO" sz="1100" b="0" i="0" u="none" strike="noStrike" cap="none" normalizeH="0" baseline="0" smtClean="0">
                <a:ln>
                  <a:noFill/>
                </a:ln>
                <a:solidFill>
                  <a:schemeClr val="tx1"/>
                </a:solidFill>
                <a:effectLst/>
                <a:latin typeface="Arial" pitchFamily="34" charset="0"/>
                <a:ea typeface="Calibri" pitchFamily="34" charset="0"/>
                <a:cs typeface="Times New Roman" pitchFamily="18" charset="0"/>
              </a:rPr>
              <a:t> </a:t>
            </a:r>
            <a:endParaRPr kumimoji="0" lang="nb-NO" altLang="nb-NO"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33699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4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a:xfrm>
            <a:off x="385192" y="180346"/>
            <a:ext cx="8229600" cy="1143000"/>
          </a:xfrm>
        </p:spPr>
        <p:txBody>
          <a:bodyPr>
            <a:normAutofit/>
          </a:bodyPr>
          <a:lstStyle/>
          <a:p>
            <a:pPr algn="l"/>
            <a:r>
              <a:rPr lang="nb-NO" sz="2800" dirty="0" smtClean="0"/>
              <a:t>Oppgave 5</a:t>
            </a:r>
            <a:endParaRPr lang="nb-NO" sz="2800" dirty="0"/>
          </a:p>
        </p:txBody>
      </p:sp>
      <p:sp>
        <p:nvSpPr>
          <p:cNvPr id="3" name="Plassholder for bunntekst 2"/>
          <p:cNvSpPr>
            <a:spLocks noGrp="1"/>
          </p:cNvSpPr>
          <p:nvPr>
            <p:ph type="ftr" sz="quarter" idx="11"/>
          </p:nvPr>
        </p:nvSpPr>
        <p:spPr/>
        <p:txBody>
          <a:bodyPr/>
          <a:lstStyle/>
          <a:p>
            <a:r>
              <a:rPr lang="nb-NO" smtClean="0"/>
              <a:t>FY6017 Elektromagnetisme / 2016</a:t>
            </a:r>
            <a:endParaRPr lang="nb-NO"/>
          </a:p>
        </p:txBody>
      </p:sp>
      <p:sp>
        <p:nvSpPr>
          <p:cNvPr id="4" name="Plassholder for lysbildenummer 3"/>
          <p:cNvSpPr>
            <a:spLocks noGrp="1"/>
          </p:cNvSpPr>
          <p:nvPr>
            <p:ph type="sldNum" sz="quarter" idx="12"/>
          </p:nvPr>
        </p:nvSpPr>
        <p:spPr/>
        <p:txBody>
          <a:bodyPr/>
          <a:lstStyle/>
          <a:p>
            <a:fld id="{3855FF25-389F-4205-B43F-E2485F4D3DB3}" type="slidenum">
              <a:rPr lang="nb-NO" smtClean="0"/>
              <a:t>11</a:t>
            </a:fld>
            <a:endParaRPr lang="nb-NO"/>
          </a:p>
        </p:txBody>
      </p:sp>
      <p:sp>
        <p:nvSpPr>
          <p:cNvPr id="9" name="TekstSylinder 8"/>
          <p:cNvSpPr txBox="1"/>
          <p:nvPr/>
        </p:nvSpPr>
        <p:spPr>
          <a:xfrm>
            <a:off x="395536" y="1189593"/>
            <a:ext cx="8136904" cy="1200329"/>
          </a:xfrm>
          <a:prstGeom prst="rect">
            <a:avLst/>
          </a:prstGeom>
          <a:noFill/>
        </p:spPr>
        <p:txBody>
          <a:bodyPr wrap="square" rtlCol="0">
            <a:spAutoFit/>
          </a:bodyPr>
          <a:lstStyle/>
          <a:p>
            <a:r>
              <a:rPr lang="nb-NO" i="1" dirty="0"/>
              <a:t>To partikler har begge ladning +e. Avstanden mellom dem er </a:t>
            </a:r>
            <a:r>
              <a:rPr lang="nb-NO" b="1" i="1" dirty="0"/>
              <a:t>2a</a:t>
            </a:r>
            <a:r>
              <a:rPr lang="nb-NO" i="1" dirty="0"/>
              <a:t>. Punktet O ligger midt mellom partiklene på linja l som går gjennom partikkelsentrene. P og Q ligger på normalen n til l som går gjennom O. Se figuren til under.</a:t>
            </a:r>
            <a:endParaRPr lang="nb-NO" dirty="0"/>
          </a:p>
          <a:p>
            <a:endParaRPr lang="nb-NO" dirty="0"/>
          </a:p>
        </p:txBody>
      </p:sp>
      <p:pic>
        <p:nvPicPr>
          <p:cNvPr id="10" name="Bilde 9"/>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1429" y="2204864"/>
            <a:ext cx="2520280" cy="2448272"/>
          </a:xfrm>
          <a:prstGeom prst="rect">
            <a:avLst/>
          </a:prstGeom>
          <a:noFill/>
          <a:ln w="9525">
            <a:noFill/>
            <a:miter lim="800000"/>
            <a:headEnd/>
            <a:tailEnd/>
          </a:ln>
        </p:spPr>
      </p:pic>
      <p:sp>
        <p:nvSpPr>
          <p:cNvPr id="11" name="TekstSylinder 10"/>
          <p:cNvSpPr txBox="1"/>
          <p:nvPr/>
        </p:nvSpPr>
        <p:spPr>
          <a:xfrm>
            <a:off x="3347864" y="2236001"/>
            <a:ext cx="5400600" cy="1200329"/>
          </a:xfrm>
          <a:prstGeom prst="rect">
            <a:avLst/>
          </a:prstGeom>
          <a:noFill/>
        </p:spPr>
        <p:txBody>
          <a:bodyPr wrap="square" rtlCol="0">
            <a:spAutoFit/>
          </a:bodyPr>
          <a:lstStyle/>
          <a:p>
            <a:r>
              <a:rPr lang="nb-NO" i="1" dirty="0"/>
              <a:t>Avstanden fra P til O og fra Q til O er a.</a:t>
            </a:r>
            <a:endParaRPr lang="nb-NO" dirty="0"/>
          </a:p>
          <a:p>
            <a:pPr lvl="0"/>
            <a:r>
              <a:rPr lang="nb-NO" i="1" dirty="0" smtClean="0"/>
              <a:t>b)  Hva </a:t>
            </a:r>
            <a:r>
              <a:rPr lang="nb-NO" i="1" dirty="0"/>
              <a:t>er den elektriske feltstyrken i punktene </a:t>
            </a:r>
            <a:r>
              <a:rPr lang="nb-NO" i="1" dirty="0" smtClean="0"/>
              <a:t>  P </a:t>
            </a:r>
            <a:r>
              <a:rPr lang="nb-NO" i="1" dirty="0"/>
              <a:t>og Q? Oppgi både verdi og retning. </a:t>
            </a:r>
            <a:endParaRPr lang="nb-NO" dirty="0"/>
          </a:p>
          <a:p>
            <a:pPr marL="342900" indent="-342900">
              <a:buFont typeface="+mj-lt"/>
              <a:buAutoNum type="alphaLcParenR"/>
            </a:pPr>
            <a:endParaRPr lang="nb-NO" dirty="0"/>
          </a:p>
        </p:txBody>
      </p:sp>
      <p:sp>
        <p:nvSpPr>
          <p:cNvPr id="12" name="TekstSylinder 11"/>
          <p:cNvSpPr txBox="1"/>
          <p:nvPr/>
        </p:nvSpPr>
        <p:spPr>
          <a:xfrm>
            <a:off x="3347864" y="3588546"/>
            <a:ext cx="1728192" cy="369332"/>
          </a:xfrm>
          <a:prstGeom prst="rect">
            <a:avLst/>
          </a:prstGeom>
          <a:noFill/>
        </p:spPr>
        <p:txBody>
          <a:bodyPr wrap="square" rtlCol="0">
            <a:spAutoFit/>
          </a:bodyPr>
          <a:lstStyle/>
          <a:p>
            <a:r>
              <a:rPr lang="nb-NO" dirty="0" smtClean="0"/>
              <a:t>Figur:</a:t>
            </a:r>
            <a:endParaRPr lang="nb-NO" dirty="0"/>
          </a:p>
        </p:txBody>
      </p:sp>
      <p:pic>
        <p:nvPicPr>
          <p:cNvPr id="13" name="Bilde 12"/>
          <p:cNvPicPr/>
          <p:nvPr/>
        </p:nvPicPr>
        <p:blipFill>
          <a:blip r:embed="rId3"/>
          <a:stretch>
            <a:fillRect/>
          </a:stretch>
        </p:blipFill>
        <p:spPr>
          <a:xfrm>
            <a:off x="4463988" y="3284984"/>
            <a:ext cx="4464496" cy="2808312"/>
          </a:xfrm>
          <a:prstGeom prst="rect">
            <a:avLst/>
          </a:prstGeom>
        </p:spPr>
      </p:pic>
      <p:sp>
        <p:nvSpPr>
          <p:cNvPr id="14" name="TekstSylinder 13"/>
          <p:cNvSpPr txBox="1"/>
          <p:nvPr/>
        </p:nvSpPr>
        <p:spPr>
          <a:xfrm>
            <a:off x="395536" y="5334957"/>
            <a:ext cx="4164587" cy="923330"/>
          </a:xfrm>
          <a:prstGeom prst="rect">
            <a:avLst/>
          </a:prstGeom>
          <a:noFill/>
        </p:spPr>
        <p:txBody>
          <a:bodyPr wrap="square" rtlCol="0">
            <a:spAutoFit/>
          </a:bodyPr>
          <a:lstStyle/>
          <a:p>
            <a:pPr marL="285750" indent="-285750">
              <a:buFont typeface="Arial" panose="020B0604020202020204" pitchFamily="34" charset="0"/>
              <a:buChar char="•"/>
            </a:pPr>
            <a:r>
              <a:rPr lang="nb-NO" dirty="0"/>
              <a:t>Bruk logiske symboler og gjerne farger</a:t>
            </a:r>
          </a:p>
          <a:p>
            <a:pPr marL="285750" indent="-285750">
              <a:buFont typeface="Arial" panose="020B0604020202020204" pitchFamily="34" charset="0"/>
              <a:buChar char="•"/>
            </a:pPr>
            <a:r>
              <a:rPr lang="nb-NO" dirty="0" smtClean="0"/>
              <a:t>Vær tydelig på vektor eller ikke</a:t>
            </a:r>
          </a:p>
          <a:p>
            <a:pPr marL="285750" indent="-285750">
              <a:buFont typeface="Arial" panose="020B0604020202020204" pitchFamily="34" charset="0"/>
              <a:buChar char="•"/>
            </a:pPr>
            <a:r>
              <a:rPr lang="nb-NO" dirty="0"/>
              <a:t>Utnytt </a:t>
            </a:r>
            <a:r>
              <a:rPr lang="nb-NO" dirty="0" smtClean="0"/>
              <a:t>symmetri</a:t>
            </a:r>
            <a:endParaRPr lang="nb-NO" dirty="0"/>
          </a:p>
        </p:txBody>
      </p:sp>
    </p:spTree>
    <p:extLst>
      <p:ext uri="{BB962C8B-B14F-4D97-AF65-F5344CB8AC3E}">
        <p14:creationId xmlns:p14="http://schemas.microsoft.com/office/powerpoint/2010/main" val="916389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normAutofit/>
          </a:bodyPr>
          <a:lstStyle/>
          <a:p>
            <a:pPr algn="l"/>
            <a:r>
              <a:rPr lang="nb-NO" sz="2800" dirty="0" smtClean="0"/>
              <a:t>Forts. oppgave 5</a:t>
            </a:r>
            <a:endParaRPr lang="nb-NO" sz="2800" dirty="0"/>
          </a:p>
        </p:txBody>
      </p:sp>
      <p:sp>
        <p:nvSpPr>
          <p:cNvPr id="3" name="Plassholder for bunntekst 2"/>
          <p:cNvSpPr>
            <a:spLocks noGrp="1"/>
          </p:cNvSpPr>
          <p:nvPr>
            <p:ph type="ftr" sz="quarter" idx="11"/>
          </p:nvPr>
        </p:nvSpPr>
        <p:spPr/>
        <p:txBody>
          <a:bodyPr/>
          <a:lstStyle/>
          <a:p>
            <a:r>
              <a:rPr lang="nb-NO" smtClean="0"/>
              <a:t>FY6017 Elektromagnetisme / 2016</a:t>
            </a:r>
            <a:endParaRPr lang="nb-NO"/>
          </a:p>
        </p:txBody>
      </p:sp>
      <p:sp>
        <p:nvSpPr>
          <p:cNvPr id="4" name="Plassholder for lysbildenummer 3"/>
          <p:cNvSpPr>
            <a:spLocks noGrp="1"/>
          </p:cNvSpPr>
          <p:nvPr>
            <p:ph type="sldNum" sz="quarter" idx="12"/>
          </p:nvPr>
        </p:nvSpPr>
        <p:spPr/>
        <p:txBody>
          <a:bodyPr/>
          <a:lstStyle/>
          <a:p>
            <a:fld id="{3855FF25-389F-4205-B43F-E2485F4D3DB3}" type="slidenum">
              <a:rPr lang="nb-NO" smtClean="0"/>
              <a:t>12</a:t>
            </a:fld>
            <a:endParaRPr lang="nb-NO"/>
          </a:p>
        </p:txBody>
      </p:sp>
      <p:sp>
        <p:nvSpPr>
          <p:cNvPr id="5" name="TekstSylinder 4"/>
          <p:cNvSpPr txBox="1"/>
          <p:nvPr/>
        </p:nvSpPr>
        <p:spPr>
          <a:xfrm>
            <a:off x="539552" y="1412776"/>
            <a:ext cx="7920880" cy="646331"/>
          </a:xfrm>
          <a:prstGeom prst="rect">
            <a:avLst/>
          </a:prstGeom>
          <a:noFill/>
        </p:spPr>
        <p:txBody>
          <a:bodyPr wrap="square" rtlCol="0">
            <a:spAutoFit/>
          </a:bodyPr>
          <a:lstStyle/>
          <a:p>
            <a:r>
              <a:rPr lang="nb-NO" i="1" dirty="0"/>
              <a:t>Bestem det generelle uttrykket for den totale elektriske feltstyrken i et punkt (x, 0) på linja n når vi legger punktet O i origo. </a:t>
            </a:r>
            <a:endParaRPr lang="nb-NO" dirty="0"/>
          </a:p>
        </p:txBody>
      </p:sp>
      <p:sp>
        <p:nvSpPr>
          <p:cNvPr id="6" name="TekstSylinder 5"/>
          <p:cNvSpPr txBox="1"/>
          <p:nvPr/>
        </p:nvSpPr>
        <p:spPr>
          <a:xfrm>
            <a:off x="675805" y="2474747"/>
            <a:ext cx="1944216" cy="369332"/>
          </a:xfrm>
          <a:prstGeom prst="rect">
            <a:avLst/>
          </a:prstGeom>
          <a:noFill/>
        </p:spPr>
        <p:txBody>
          <a:bodyPr wrap="square" rtlCol="0">
            <a:spAutoFit/>
          </a:bodyPr>
          <a:lstStyle/>
          <a:p>
            <a:r>
              <a:rPr lang="nb-NO" dirty="0" smtClean="0"/>
              <a:t>Figur:</a:t>
            </a:r>
            <a:endParaRPr lang="nb-NO" dirty="0"/>
          </a:p>
        </p:txBody>
      </p:sp>
      <p:pic>
        <p:nvPicPr>
          <p:cNvPr id="7" name="Bilde 6"/>
          <p:cNvPicPr/>
          <p:nvPr/>
        </p:nvPicPr>
        <p:blipFill>
          <a:blip r:embed="rId3"/>
          <a:stretch>
            <a:fillRect/>
          </a:stretch>
        </p:blipFill>
        <p:spPr>
          <a:xfrm>
            <a:off x="1835696" y="2650965"/>
            <a:ext cx="3331834" cy="3080360"/>
          </a:xfrm>
          <a:prstGeom prst="rect">
            <a:avLst/>
          </a:prstGeom>
        </p:spPr>
      </p:pic>
      <p:sp>
        <p:nvSpPr>
          <p:cNvPr id="8" name="TekstSylinder 7"/>
          <p:cNvSpPr txBox="1"/>
          <p:nvPr/>
        </p:nvSpPr>
        <p:spPr>
          <a:xfrm>
            <a:off x="5436096" y="2659413"/>
            <a:ext cx="2880320" cy="2585323"/>
          </a:xfrm>
          <a:prstGeom prst="rect">
            <a:avLst/>
          </a:prstGeom>
          <a:noFill/>
        </p:spPr>
        <p:txBody>
          <a:bodyPr wrap="square" rtlCol="0">
            <a:spAutoFit/>
          </a:bodyPr>
          <a:lstStyle/>
          <a:p>
            <a:r>
              <a:rPr lang="nb-NO" dirty="0" smtClean="0"/>
              <a:t>Hvordan kan størrelsene vi trenger uttrykkes </a:t>
            </a:r>
            <a:r>
              <a:rPr lang="nb-NO" dirty="0" err="1" smtClean="0"/>
              <a:t>vha</a:t>
            </a:r>
            <a:r>
              <a:rPr lang="nb-NO" dirty="0" smtClean="0"/>
              <a:t> </a:t>
            </a:r>
            <a:r>
              <a:rPr lang="nb-NO" i="1" dirty="0" smtClean="0"/>
              <a:t>x ?</a:t>
            </a:r>
          </a:p>
          <a:p>
            <a:endParaRPr lang="nb-NO" i="1" dirty="0"/>
          </a:p>
          <a:p>
            <a:endParaRPr lang="nb-NO" dirty="0" smtClean="0"/>
          </a:p>
          <a:p>
            <a:r>
              <a:rPr lang="nb-NO" dirty="0" smtClean="0"/>
              <a:t>Hvordan dekomponere når vinkelen varierer?</a:t>
            </a:r>
          </a:p>
          <a:p>
            <a:endParaRPr lang="nb-NO" dirty="0"/>
          </a:p>
          <a:p>
            <a:endParaRPr lang="nb-NO" dirty="0" smtClean="0"/>
          </a:p>
          <a:p>
            <a:r>
              <a:rPr lang="nb-NO" dirty="0" smtClean="0"/>
              <a:t>Fasit: </a:t>
            </a:r>
            <a:endParaRPr lang="nb-NO" dirty="0"/>
          </a:p>
        </p:txBody>
      </p:sp>
      <p:graphicFrame>
        <p:nvGraphicFramePr>
          <p:cNvPr id="9" name="Objekt 8"/>
          <p:cNvGraphicFramePr>
            <a:graphicFrameLocks noChangeAspect="1"/>
          </p:cNvGraphicFramePr>
          <p:nvPr>
            <p:extLst>
              <p:ext uri="{D42A27DB-BD31-4B8C-83A1-F6EECF244321}">
                <p14:modId xmlns:p14="http://schemas.microsoft.com/office/powerpoint/2010/main" val="656667692"/>
              </p:ext>
            </p:extLst>
          </p:nvPr>
        </p:nvGraphicFramePr>
        <p:xfrm>
          <a:off x="6116190" y="5294443"/>
          <a:ext cx="2344242" cy="873763"/>
        </p:xfrm>
        <a:graphic>
          <a:graphicData uri="http://schemas.openxmlformats.org/presentationml/2006/ole">
            <mc:AlternateContent xmlns:mc="http://schemas.openxmlformats.org/markup-compatibility/2006">
              <mc:Choice xmlns:v="urn:schemas-microsoft-com:vml" Requires="v">
                <p:oleObj spid="_x0000_s12295" name="Equation" r:id="rId4" imgW="1396800" imgH="520560" progId="Equation.DSMT4">
                  <p:embed/>
                </p:oleObj>
              </mc:Choice>
              <mc:Fallback>
                <p:oleObj name="Equation" r:id="rId4" imgW="1396800" imgH="520560" progId="Equation.DSMT4">
                  <p:embed/>
                  <p:pic>
                    <p:nvPicPr>
                      <p:cNvPr id="0" name=""/>
                      <p:cNvPicPr/>
                      <p:nvPr/>
                    </p:nvPicPr>
                    <p:blipFill>
                      <a:blip r:embed="rId5"/>
                      <a:stretch>
                        <a:fillRect/>
                      </a:stretch>
                    </p:blipFill>
                    <p:spPr>
                      <a:xfrm>
                        <a:off x="6116190" y="5294443"/>
                        <a:ext cx="2344242" cy="873763"/>
                      </a:xfrm>
                      <a:prstGeom prst="rect">
                        <a:avLst/>
                      </a:prstGeom>
                      <a:ln>
                        <a:solidFill>
                          <a:schemeClr val="accent4">
                            <a:lumMod val="60000"/>
                            <a:lumOff val="40000"/>
                          </a:schemeClr>
                        </a:solidFill>
                      </a:ln>
                    </p:spPr>
                  </p:pic>
                </p:oleObj>
              </mc:Fallback>
            </mc:AlternateContent>
          </a:graphicData>
        </a:graphic>
      </p:graphicFrame>
    </p:spTree>
    <p:extLst>
      <p:ext uri="{BB962C8B-B14F-4D97-AF65-F5344CB8AC3E}">
        <p14:creationId xmlns:p14="http://schemas.microsoft.com/office/powerpoint/2010/main" val="1169945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a:xfrm>
            <a:off x="467544" y="188640"/>
            <a:ext cx="8229600" cy="1143000"/>
          </a:xfrm>
        </p:spPr>
        <p:txBody>
          <a:bodyPr>
            <a:normAutofit/>
          </a:bodyPr>
          <a:lstStyle/>
          <a:p>
            <a:pPr algn="l"/>
            <a:r>
              <a:rPr lang="nb-NO" sz="2800" dirty="0" smtClean="0"/>
              <a:t>Forts. oppgave 5</a:t>
            </a:r>
            <a:endParaRPr lang="nb-NO" sz="2800" dirty="0"/>
          </a:p>
        </p:txBody>
      </p:sp>
      <p:sp>
        <p:nvSpPr>
          <p:cNvPr id="3" name="Plassholder for bunntekst 2"/>
          <p:cNvSpPr>
            <a:spLocks noGrp="1"/>
          </p:cNvSpPr>
          <p:nvPr>
            <p:ph type="ftr" sz="quarter" idx="11"/>
          </p:nvPr>
        </p:nvSpPr>
        <p:spPr/>
        <p:txBody>
          <a:bodyPr/>
          <a:lstStyle/>
          <a:p>
            <a:r>
              <a:rPr lang="nb-NO" smtClean="0"/>
              <a:t>FY6017 Elektromagnetisme / 2016</a:t>
            </a:r>
            <a:endParaRPr lang="nb-NO"/>
          </a:p>
        </p:txBody>
      </p:sp>
      <p:sp>
        <p:nvSpPr>
          <p:cNvPr id="4" name="Plassholder for lysbildenummer 3"/>
          <p:cNvSpPr>
            <a:spLocks noGrp="1"/>
          </p:cNvSpPr>
          <p:nvPr>
            <p:ph type="sldNum" sz="quarter" idx="12"/>
          </p:nvPr>
        </p:nvSpPr>
        <p:spPr/>
        <p:txBody>
          <a:bodyPr/>
          <a:lstStyle/>
          <a:p>
            <a:fld id="{3855FF25-389F-4205-B43F-E2485F4D3DB3}" type="slidenum">
              <a:rPr lang="nb-NO" smtClean="0"/>
              <a:t>13</a:t>
            </a:fld>
            <a:endParaRPr lang="nb-NO"/>
          </a:p>
        </p:txBody>
      </p:sp>
      <p:sp>
        <p:nvSpPr>
          <p:cNvPr id="5" name="TekstSylinder 4"/>
          <p:cNvSpPr txBox="1"/>
          <p:nvPr/>
        </p:nvSpPr>
        <p:spPr>
          <a:xfrm>
            <a:off x="539552" y="1340768"/>
            <a:ext cx="1800200" cy="400110"/>
          </a:xfrm>
          <a:prstGeom prst="rect">
            <a:avLst/>
          </a:prstGeom>
          <a:noFill/>
        </p:spPr>
        <p:txBody>
          <a:bodyPr wrap="square" rtlCol="0">
            <a:spAutoFit/>
          </a:bodyPr>
          <a:lstStyle/>
          <a:p>
            <a:r>
              <a:rPr lang="nb-NO" sz="2000" dirty="0" smtClean="0"/>
              <a:t>Graf:</a:t>
            </a:r>
            <a:endParaRPr lang="nb-NO" sz="2000" dirty="0"/>
          </a:p>
        </p:txBody>
      </p:sp>
      <p:pic>
        <p:nvPicPr>
          <p:cNvPr id="6" name="Bilde 5"/>
          <p:cNvPicPr/>
          <p:nvPr/>
        </p:nvPicPr>
        <p:blipFill>
          <a:blip r:embed="rId2"/>
          <a:stretch>
            <a:fillRect/>
          </a:stretch>
        </p:blipFill>
        <p:spPr>
          <a:xfrm>
            <a:off x="1979712" y="1340768"/>
            <a:ext cx="5616624" cy="2718802"/>
          </a:xfrm>
          <a:prstGeom prst="rect">
            <a:avLst/>
          </a:prstGeom>
        </p:spPr>
      </p:pic>
      <p:sp>
        <p:nvSpPr>
          <p:cNvPr id="7" name="TekstSylinder 6"/>
          <p:cNvSpPr txBox="1"/>
          <p:nvPr/>
        </p:nvSpPr>
        <p:spPr>
          <a:xfrm>
            <a:off x="755576" y="4797152"/>
            <a:ext cx="1224136" cy="400110"/>
          </a:xfrm>
          <a:prstGeom prst="rect">
            <a:avLst/>
          </a:prstGeom>
          <a:noFill/>
        </p:spPr>
        <p:txBody>
          <a:bodyPr wrap="square" rtlCol="0">
            <a:spAutoFit/>
          </a:bodyPr>
          <a:lstStyle/>
          <a:p>
            <a:r>
              <a:rPr lang="nb-NO" sz="2000" dirty="0" smtClean="0"/>
              <a:t>Tolkning?</a:t>
            </a:r>
            <a:endParaRPr lang="nb-NO" sz="2000" dirty="0"/>
          </a:p>
        </p:txBody>
      </p:sp>
    </p:spTree>
    <p:extLst>
      <p:ext uri="{BB962C8B-B14F-4D97-AF65-F5344CB8AC3E}">
        <p14:creationId xmlns:p14="http://schemas.microsoft.com/office/powerpoint/2010/main" val="2684326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ssholder for innhold 2"/>
          <p:cNvSpPr>
            <a:spLocks noGrp="1"/>
          </p:cNvSpPr>
          <p:nvPr>
            <p:ph idx="1"/>
          </p:nvPr>
        </p:nvSpPr>
        <p:spPr>
          <a:xfrm>
            <a:off x="457200" y="692696"/>
            <a:ext cx="7643192" cy="5433467"/>
          </a:xfrm>
        </p:spPr>
        <p:txBody>
          <a:bodyPr>
            <a:normAutofit/>
          </a:bodyPr>
          <a:lstStyle/>
          <a:p>
            <a:r>
              <a:rPr lang="nb-NO" sz="2400" dirty="0" smtClean="0"/>
              <a:t>Størrelsen elektrisk ladning er like fundamental som f eks masse.</a:t>
            </a:r>
          </a:p>
          <a:p>
            <a:pPr marL="0" indent="0">
              <a:buNone/>
            </a:pPr>
            <a:endParaRPr lang="nb-NO" sz="2400" dirty="0" smtClean="0"/>
          </a:p>
          <a:p>
            <a:r>
              <a:rPr lang="nb-NO" sz="2400" dirty="0" smtClean="0"/>
              <a:t>Masse akselereres av gravitasjonskrefter. Elektriske ladninger akselereres av elektriske krefter.</a:t>
            </a:r>
          </a:p>
          <a:p>
            <a:pPr marL="0" indent="0">
              <a:buNone/>
            </a:pPr>
            <a:endParaRPr lang="nb-NO" sz="2400" dirty="0" smtClean="0"/>
          </a:p>
          <a:p>
            <a:r>
              <a:rPr lang="nb-NO" sz="2400" dirty="0" smtClean="0"/>
              <a:t>To typer ladning, det ser vi ut fra den elektriske kraften som virker på dem</a:t>
            </a:r>
          </a:p>
          <a:p>
            <a:endParaRPr lang="nb-NO" sz="2400" dirty="0"/>
          </a:p>
          <a:p>
            <a:r>
              <a:rPr lang="nb-NO" sz="2400" dirty="0" smtClean="0"/>
              <a:t>Ladninger er bevart</a:t>
            </a:r>
          </a:p>
          <a:p>
            <a:endParaRPr lang="nb-NO" sz="2400" dirty="0"/>
          </a:p>
          <a:p>
            <a:r>
              <a:rPr lang="nb-NO" sz="2400" dirty="0" smtClean="0"/>
              <a:t>Ladning er kvantisert</a:t>
            </a:r>
          </a:p>
          <a:p>
            <a:pPr>
              <a:buNone/>
            </a:pPr>
            <a:endParaRPr lang="nb-NO" sz="2400" dirty="0" smtClean="0"/>
          </a:p>
          <a:p>
            <a:pPr>
              <a:buNone/>
            </a:pPr>
            <a:endParaRPr lang="nb-NO" sz="2400" dirty="0" smtClean="0"/>
          </a:p>
          <a:p>
            <a:pPr marL="742950" lvl="2" indent="-342900">
              <a:buNone/>
            </a:pPr>
            <a:endParaRPr lang="nb-NO" dirty="0" smtClean="0"/>
          </a:p>
          <a:p>
            <a:pPr marL="742950" lvl="2" indent="-342900"/>
            <a:endParaRPr lang="nb-NO" sz="1600" dirty="0" smtClean="0"/>
          </a:p>
          <a:p>
            <a:pPr marL="742950" lvl="2" indent="-342900">
              <a:buNone/>
            </a:pPr>
            <a:endParaRPr lang="nb-NO" sz="1200" dirty="0" smtClean="0"/>
          </a:p>
          <a:p>
            <a:pPr marL="742950" lvl="2" indent="-342900">
              <a:buNone/>
            </a:pPr>
            <a:endParaRPr lang="nb-NO" sz="1600" dirty="0" smtClean="0"/>
          </a:p>
          <a:p>
            <a:endParaRPr lang="nb-NO" sz="2000" dirty="0" smtClean="0"/>
          </a:p>
        </p:txBody>
      </p:sp>
      <p:sp>
        <p:nvSpPr>
          <p:cNvPr id="5" name="Plassholder for lysbildenummer 4"/>
          <p:cNvSpPr>
            <a:spLocks noGrp="1"/>
          </p:cNvSpPr>
          <p:nvPr>
            <p:ph type="sldNum" sz="quarter" idx="12"/>
          </p:nvPr>
        </p:nvSpPr>
        <p:spPr/>
        <p:txBody>
          <a:bodyPr/>
          <a:lstStyle/>
          <a:p>
            <a:fld id="{A94553E8-D84D-497B-8C40-F3AC097C2AD8}" type="slidenum">
              <a:rPr lang="nb-NO" smtClean="0"/>
              <a:pPr/>
              <a:t>2</a:t>
            </a:fld>
            <a:endParaRPr lang="nb-NO"/>
          </a:p>
        </p:txBody>
      </p:sp>
      <p:sp>
        <p:nvSpPr>
          <p:cNvPr id="6" name="Plassholder for bunntekst 5"/>
          <p:cNvSpPr>
            <a:spLocks noGrp="1"/>
          </p:cNvSpPr>
          <p:nvPr>
            <p:ph type="ftr" sz="quarter" idx="11"/>
          </p:nvPr>
        </p:nvSpPr>
        <p:spPr/>
        <p:txBody>
          <a:bodyPr/>
          <a:lstStyle/>
          <a:p>
            <a:r>
              <a:rPr lang="nb-NO" smtClean="0"/>
              <a:t>FY6017 Elektromagnetisme / 2016</a:t>
            </a:r>
            <a:endParaRPr lang="nb-NO"/>
          </a:p>
        </p:txBody>
      </p:sp>
    </p:spTree>
    <p:extLst>
      <p:ext uri="{BB962C8B-B14F-4D97-AF65-F5344CB8AC3E}">
        <p14:creationId xmlns:p14="http://schemas.microsoft.com/office/powerpoint/2010/main" val="1267754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ssholder for innhold 2"/>
          <p:cNvSpPr>
            <a:spLocks noGrp="1"/>
          </p:cNvSpPr>
          <p:nvPr>
            <p:ph idx="1"/>
          </p:nvPr>
        </p:nvSpPr>
        <p:spPr>
          <a:xfrm>
            <a:off x="457200" y="620688"/>
            <a:ext cx="8229600" cy="5616624"/>
          </a:xfrm>
        </p:spPr>
        <p:txBody>
          <a:bodyPr>
            <a:normAutofit/>
          </a:bodyPr>
          <a:lstStyle/>
          <a:p>
            <a:pPr>
              <a:buNone/>
            </a:pPr>
            <a:endParaRPr lang="nb-NO" sz="2400" dirty="0" smtClean="0"/>
          </a:p>
          <a:p>
            <a:pPr>
              <a:buNone/>
            </a:pPr>
            <a:r>
              <a:rPr lang="nb-NO" sz="2800" dirty="0" smtClean="0"/>
              <a:t>	Coulombs lov:</a:t>
            </a:r>
          </a:p>
          <a:p>
            <a:pPr>
              <a:buNone/>
            </a:pPr>
            <a:endParaRPr lang="nb-NO" sz="2400" dirty="0" smtClean="0"/>
          </a:p>
          <a:p>
            <a:pPr>
              <a:buNone/>
            </a:pPr>
            <a:endParaRPr lang="nb-NO" sz="2400" dirty="0" smtClean="0"/>
          </a:p>
          <a:p>
            <a:pPr>
              <a:buNone/>
            </a:pPr>
            <a:endParaRPr lang="nb-NO" sz="2400" dirty="0" smtClean="0"/>
          </a:p>
          <a:p>
            <a:pPr>
              <a:buNone/>
            </a:pPr>
            <a:r>
              <a:rPr lang="nb-NO" sz="2400" dirty="0" smtClean="0"/>
              <a:t>	</a:t>
            </a:r>
          </a:p>
          <a:p>
            <a:pPr>
              <a:buNone/>
            </a:pPr>
            <a:endParaRPr lang="nb-NO" sz="2400" dirty="0"/>
          </a:p>
          <a:p>
            <a:pPr>
              <a:buNone/>
            </a:pPr>
            <a:endParaRPr lang="nb-NO" sz="2400" dirty="0" smtClean="0"/>
          </a:p>
          <a:p>
            <a:pPr>
              <a:buNone/>
            </a:pPr>
            <a:r>
              <a:rPr lang="nb-NO" sz="2400" dirty="0" smtClean="0"/>
              <a:t>	</a:t>
            </a:r>
            <a:r>
              <a:rPr lang="nb-NO" sz="2000" dirty="0" smtClean="0"/>
              <a:t>Elementærladningen </a:t>
            </a:r>
            <a:r>
              <a:rPr lang="nb-NO" sz="2000" i="1" dirty="0" smtClean="0"/>
              <a:t>e </a:t>
            </a:r>
            <a:r>
              <a:rPr lang="nb-NO" sz="2000" dirty="0" smtClean="0"/>
              <a:t>er </a:t>
            </a:r>
            <a:r>
              <a:rPr lang="nb-NO" sz="2000" dirty="0"/>
              <a:t>ladningen til ett proton, den fundamentale enheten for ladninger</a:t>
            </a:r>
          </a:p>
        </p:txBody>
      </p:sp>
      <p:graphicFrame>
        <p:nvGraphicFramePr>
          <p:cNvPr id="5" name="Objekt 4"/>
          <p:cNvGraphicFramePr>
            <a:graphicFrameLocks noChangeAspect="1"/>
          </p:cNvGraphicFramePr>
          <p:nvPr>
            <p:extLst>
              <p:ext uri="{D42A27DB-BD31-4B8C-83A1-F6EECF244321}">
                <p14:modId xmlns:p14="http://schemas.microsoft.com/office/powerpoint/2010/main" val="645527716"/>
              </p:ext>
            </p:extLst>
          </p:nvPr>
        </p:nvGraphicFramePr>
        <p:xfrm>
          <a:off x="4067944" y="836712"/>
          <a:ext cx="2088232" cy="1202134"/>
        </p:xfrm>
        <a:graphic>
          <a:graphicData uri="http://schemas.openxmlformats.org/presentationml/2006/ole">
            <mc:AlternateContent xmlns:mc="http://schemas.openxmlformats.org/markup-compatibility/2006">
              <mc:Choice xmlns:v="urn:schemas-microsoft-com:vml" Requires="v">
                <p:oleObj spid="_x0000_s2091" name="Equation" r:id="rId4" imgW="749160" imgH="431640" progId="Equation.DSMT4">
                  <p:embed/>
                </p:oleObj>
              </mc:Choice>
              <mc:Fallback>
                <p:oleObj name="Equation" r:id="rId4" imgW="749160" imgH="43164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67944" y="836712"/>
                        <a:ext cx="2088232" cy="1202134"/>
                      </a:xfrm>
                      <a:prstGeom prst="rect">
                        <a:avLst/>
                      </a:prstGeom>
                      <a:solidFill>
                        <a:schemeClr val="bg2"/>
                      </a:solidFill>
                      <a:ln w="28575">
                        <a:solidFill>
                          <a:schemeClr val="tx2"/>
                        </a:solidFill>
                        <a:miter lim="800000"/>
                        <a:headEnd/>
                        <a:tailEnd/>
                      </a:ln>
                    </p:spPr>
                  </p:pic>
                </p:oleObj>
              </mc:Fallback>
            </mc:AlternateContent>
          </a:graphicData>
        </a:graphic>
      </p:graphicFrame>
      <p:graphicFrame>
        <p:nvGraphicFramePr>
          <p:cNvPr id="22531" name="Object 3"/>
          <p:cNvGraphicFramePr>
            <a:graphicFrameLocks noChangeAspect="1"/>
          </p:cNvGraphicFramePr>
          <p:nvPr>
            <p:extLst>
              <p:ext uri="{D42A27DB-BD31-4B8C-83A1-F6EECF244321}">
                <p14:modId xmlns:p14="http://schemas.microsoft.com/office/powerpoint/2010/main" val="4096779068"/>
              </p:ext>
            </p:extLst>
          </p:nvPr>
        </p:nvGraphicFramePr>
        <p:xfrm>
          <a:off x="971600" y="2708920"/>
          <a:ext cx="2830512" cy="644525"/>
        </p:xfrm>
        <a:graphic>
          <a:graphicData uri="http://schemas.openxmlformats.org/presentationml/2006/ole">
            <mc:AlternateContent xmlns:mc="http://schemas.openxmlformats.org/markup-compatibility/2006">
              <mc:Choice xmlns:v="urn:schemas-microsoft-com:vml" Requires="v">
                <p:oleObj spid="_x0000_s2092" name="Equation" r:id="rId6" imgW="1892160" imgH="431640" progId="Equation.DSMT4">
                  <p:embed/>
                </p:oleObj>
              </mc:Choice>
              <mc:Fallback>
                <p:oleObj name="Equation" r:id="rId6" imgW="1892160" imgH="431640" progId="Equation.DSMT4">
                  <p:embed/>
                  <p:pic>
                    <p:nvPicPr>
                      <p:cNvPr id="0" name=""/>
                      <p:cNvPicPr>
                        <a:picLocks noChangeAspect="1" noChangeArrowheads="1"/>
                      </p:cNvPicPr>
                      <p:nvPr/>
                    </p:nvPicPr>
                    <p:blipFill>
                      <a:blip r:embed="rId7"/>
                      <a:srcRect/>
                      <a:stretch>
                        <a:fillRect/>
                      </a:stretch>
                    </p:blipFill>
                    <p:spPr bwMode="auto">
                      <a:xfrm>
                        <a:off x="971600" y="2708920"/>
                        <a:ext cx="2830512" cy="644525"/>
                      </a:xfrm>
                      <a:prstGeom prst="rect">
                        <a:avLst/>
                      </a:prstGeom>
                      <a:noFill/>
                    </p:spPr>
                  </p:pic>
                </p:oleObj>
              </mc:Fallback>
            </mc:AlternateContent>
          </a:graphicData>
        </a:graphic>
      </p:graphicFrame>
      <p:sp>
        <p:nvSpPr>
          <p:cNvPr id="6" name="Plassholder for lysbildenummer 5"/>
          <p:cNvSpPr>
            <a:spLocks noGrp="1"/>
          </p:cNvSpPr>
          <p:nvPr>
            <p:ph type="sldNum" sz="quarter" idx="12"/>
          </p:nvPr>
        </p:nvSpPr>
        <p:spPr/>
        <p:txBody>
          <a:bodyPr/>
          <a:lstStyle/>
          <a:p>
            <a:fld id="{AA326BA7-11F5-46F1-8BBC-335CDAF4DF62}" type="slidenum">
              <a:rPr lang="nb-NO" smtClean="0"/>
              <a:pPr/>
              <a:t>3</a:t>
            </a:fld>
            <a:endParaRPr lang="nb-NO"/>
          </a:p>
        </p:txBody>
      </p:sp>
      <p:sp>
        <p:nvSpPr>
          <p:cNvPr id="7" name="Plassholder for bunntekst 6"/>
          <p:cNvSpPr>
            <a:spLocks noGrp="1"/>
          </p:cNvSpPr>
          <p:nvPr>
            <p:ph type="ftr" sz="quarter" idx="11"/>
          </p:nvPr>
        </p:nvSpPr>
        <p:spPr/>
        <p:txBody>
          <a:bodyPr/>
          <a:lstStyle/>
          <a:p>
            <a:r>
              <a:rPr lang="nb-NO" smtClean="0"/>
              <a:t>FY6017 Elektromagnetisme / 2016</a:t>
            </a:r>
            <a:endParaRPr lang="nb-NO"/>
          </a:p>
        </p:txBody>
      </p:sp>
      <p:graphicFrame>
        <p:nvGraphicFramePr>
          <p:cNvPr id="2" name="Objekt 1"/>
          <p:cNvGraphicFramePr>
            <a:graphicFrameLocks noChangeAspect="1"/>
          </p:cNvGraphicFramePr>
          <p:nvPr>
            <p:extLst>
              <p:ext uri="{D42A27DB-BD31-4B8C-83A1-F6EECF244321}">
                <p14:modId xmlns:p14="http://schemas.microsoft.com/office/powerpoint/2010/main" val="1297059713"/>
              </p:ext>
            </p:extLst>
          </p:nvPr>
        </p:nvGraphicFramePr>
        <p:xfrm>
          <a:off x="4716016" y="2852936"/>
          <a:ext cx="2525713" cy="363537"/>
        </p:xfrm>
        <a:graphic>
          <a:graphicData uri="http://schemas.openxmlformats.org/presentationml/2006/ole">
            <mc:AlternateContent xmlns:mc="http://schemas.openxmlformats.org/markup-compatibility/2006">
              <mc:Choice xmlns:v="urn:schemas-microsoft-com:vml" Requires="v">
                <p:oleObj spid="_x0000_s2093" name="Equation" r:id="rId8" imgW="1676160" imgH="241200" progId="Equation.DSMT4">
                  <p:embed/>
                </p:oleObj>
              </mc:Choice>
              <mc:Fallback>
                <p:oleObj name="Equation" r:id="rId8" imgW="1676160" imgH="241200" progId="Equation.DSMT4">
                  <p:embed/>
                  <p:pic>
                    <p:nvPicPr>
                      <p:cNvPr id="0" name="Objek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716016" y="2852936"/>
                        <a:ext cx="2525713"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 name="Objekt 3"/>
          <p:cNvGraphicFramePr>
            <a:graphicFrameLocks noChangeAspect="1"/>
          </p:cNvGraphicFramePr>
          <p:nvPr>
            <p:extLst>
              <p:ext uri="{D42A27DB-BD31-4B8C-83A1-F6EECF244321}">
                <p14:modId xmlns:p14="http://schemas.microsoft.com/office/powerpoint/2010/main" val="1533615131"/>
              </p:ext>
            </p:extLst>
          </p:nvPr>
        </p:nvGraphicFramePr>
        <p:xfrm>
          <a:off x="4211960" y="5301208"/>
          <a:ext cx="2089150" cy="441325"/>
        </p:xfrm>
        <a:graphic>
          <a:graphicData uri="http://schemas.openxmlformats.org/presentationml/2006/ole">
            <mc:AlternateContent xmlns:mc="http://schemas.openxmlformats.org/markup-compatibility/2006">
              <mc:Choice xmlns:v="urn:schemas-microsoft-com:vml" Requires="v">
                <p:oleObj spid="_x0000_s2094" name="Equation" r:id="rId10" imgW="1079280" imgH="228600" progId="Equation.DSMT4">
                  <p:embed/>
                </p:oleObj>
              </mc:Choice>
              <mc:Fallback>
                <p:oleObj name="Equation" r:id="rId10" imgW="1079280" imgH="228600" progId="Equation.DSMT4">
                  <p:embed/>
                  <p:pic>
                    <p:nvPicPr>
                      <p:cNvPr id="0" name="Objekt 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211960" y="5301208"/>
                        <a:ext cx="20891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TekstSylinder 8"/>
          <p:cNvSpPr txBox="1"/>
          <p:nvPr/>
        </p:nvSpPr>
        <p:spPr>
          <a:xfrm>
            <a:off x="251520" y="6165304"/>
            <a:ext cx="2880320" cy="369332"/>
          </a:xfrm>
          <a:prstGeom prst="rect">
            <a:avLst/>
          </a:prstGeom>
          <a:noFill/>
        </p:spPr>
        <p:txBody>
          <a:bodyPr wrap="square" rtlCol="0">
            <a:spAutoFit/>
          </a:bodyPr>
          <a:lstStyle/>
          <a:p>
            <a:r>
              <a:rPr lang="nb-NO" dirty="0" smtClean="0">
                <a:solidFill>
                  <a:srgbClr val="FF0000"/>
                </a:solidFill>
              </a:rPr>
              <a:t>Oppgave 1, øving 1</a:t>
            </a:r>
            <a:endParaRPr lang="nb-NO" dirty="0">
              <a:solidFill>
                <a:srgbClr val="FF0000"/>
              </a:solidFill>
            </a:endParaRPr>
          </a:p>
        </p:txBody>
      </p:sp>
    </p:spTree>
    <p:extLst>
      <p:ext uri="{BB962C8B-B14F-4D97-AF65-F5344CB8AC3E}">
        <p14:creationId xmlns:p14="http://schemas.microsoft.com/office/powerpoint/2010/main" val="967527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5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ssholder for innhold 2"/>
          <p:cNvSpPr>
            <a:spLocks noGrp="1"/>
          </p:cNvSpPr>
          <p:nvPr>
            <p:ph idx="1"/>
          </p:nvPr>
        </p:nvSpPr>
        <p:spPr>
          <a:xfrm>
            <a:off x="539552" y="548680"/>
            <a:ext cx="8496944" cy="5577483"/>
          </a:xfrm>
        </p:spPr>
        <p:txBody>
          <a:bodyPr>
            <a:normAutofit/>
          </a:bodyPr>
          <a:lstStyle/>
          <a:p>
            <a:pPr>
              <a:buNone/>
            </a:pPr>
            <a:r>
              <a:rPr lang="nb-NO" dirty="0" smtClean="0"/>
              <a:t>Elektrisk felt:</a:t>
            </a:r>
          </a:p>
          <a:p>
            <a:pPr>
              <a:buNone/>
            </a:pPr>
            <a:endParaRPr lang="nb-NO" sz="2000" dirty="0" smtClean="0"/>
          </a:p>
          <a:p>
            <a:pPr>
              <a:buNone/>
            </a:pPr>
            <a:r>
              <a:rPr lang="nb-NO" sz="2000" dirty="0" smtClean="0"/>
              <a:t>Coulombs lov</a:t>
            </a:r>
            <a:r>
              <a:rPr lang="nb-NO" sz="2000" dirty="0" smtClean="0">
                <a:sym typeface="Wingdings" panose="05000000000000000000" pitchFamily="2" charset="2"/>
              </a:rPr>
              <a:t>:			og generelt er</a:t>
            </a:r>
            <a:endParaRPr lang="nb-NO" sz="2000" dirty="0" smtClean="0"/>
          </a:p>
          <a:p>
            <a:pPr>
              <a:buNone/>
            </a:pPr>
            <a:endParaRPr lang="nb-NO" sz="2000" dirty="0" smtClean="0"/>
          </a:p>
          <a:p>
            <a:pPr>
              <a:buNone/>
            </a:pPr>
            <a:r>
              <a:rPr lang="nb-NO" sz="2000" dirty="0" smtClean="0"/>
              <a:t>gir det elektriske feltet rundt en punktladning:</a:t>
            </a:r>
          </a:p>
          <a:p>
            <a:pPr>
              <a:buNone/>
            </a:pPr>
            <a:endParaRPr lang="nb-NO" sz="2000" dirty="0" smtClean="0"/>
          </a:p>
          <a:p>
            <a:pPr>
              <a:buNone/>
            </a:pPr>
            <a:endParaRPr lang="nb-NO" sz="2000" dirty="0" smtClean="0"/>
          </a:p>
          <a:p>
            <a:pPr>
              <a:buNone/>
            </a:pPr>
            <a:r>
              <a:rPr lang="nb-NO" sz="2000" dirty="0" smtClean="0"/>
              <a:t>Dvs. at feltets retning </a:t>
            </a:r>
            <a:r>
              <a:rPr lang="nb-NO" sz="2000" i="1" dirty="0" smtClean="0"/>
              <a:t>er ut fra en positiv ladning </a:t>
            </a:r>
            <a:r>
              <a:rPr lang="nb-NO" sz="2000" dirty="0" smtClean="0"/>
              <a:t>og </a:t>
            </a:r>
            <a:r>
              <a:rPr lang="nb-NO" sz="2000" i="1" dirty="0" smtClean="0"/>
              <a:t>inn mot en negativ ladning.   </a:t>
            </a:r>
            <a:endParaRPr lang="nb-NO" sz="2000" i="1" dirty="0"/>
          </a:p>
        </p:txBody>
      </p:sp>
      <p:graphicFrame>
        <p:nvGraphicFramePr>
          <p:cNvPr id="4098" name="Object 2"/>
          <p:cNvGraphicFramePr>
            <a:graphicFrameLocks noChangeAspect="1"/>
          </p:cNvGraphicFramePr>
          <p:nvPr>
            <p:extLst>
              <p:ext uri="{D42A27DB-BD31-4B8C-83A1-F6EECF244321}">
                <p14:modId xmlns:p14="http://schemas.microsoft.com/office/powerpoint/2010/main" val="128525223"/>
              </p:ext>
            </p:extLst>
          </p:nvPr>
        </p:nvGraphicFramePr>
        <p:xfrm>
          <a:off x="6062808" y="1412776"/>
          <a:ext cx="823349" cy="697697"/>
        </p:xfrm>
        <a:graphic>
          <a:graphicData uri="http://schemas.openxmlformats.org/presentationml/2006/ole">
            <mc:AlternateContent xmlns:mc="http://schemas.openxmlformats.org/markup-compatibility/2006">
              <mc:Choice xmlns:v="urn:schemas-microsoft-com:vml" Requires="v">
                <p:oleObj spid="_x0000_s5161" name="Equation" r:id="rId4" imgW="482400" imgH="469800" progId="Equation.DSMT4">
                  <p:embed/>
                </p:oleObj>
              </mc:Choice>
              <mc:Fallback>
                <p:oleObj name="Equation" r:id="rId4" imgW="482400" imgH="469800" progId="Equation.DSMT4">
                  <p:embed/>
                  <p:pic>
                    <p:nvPicPr>
                      <p:cNvPr id="0" name=""/>
                      <p:cNvPicPr>
                        <a:picLocks noChangeAspect="1" noChangeArrowheads="1"/>
                      </p:cNvPicPr>
                      <p:nvPr/>
                    </p:nvPicPr>
                    <p:blipFill>
                      <a:blip r:embed="rId5"/>
                      <a:srcRect/>
                      <a:stretch>
                        <a:fillRect/>
                      </a:stretch>
                    </p:blipFill>
                    <p:spPr bwMode="auto">
                      <a:xfrm>
                        <a:off x="6062808" y="1412776"/>
                        <a:ext cx="823349" cy="697697"/>
                      </a:xfrm>
                      <a:prstGeom prst="rect">
                        <a:avLst/>
                      </a:prstGeom>
                      <a:solidFill>
                        <a:schemeClr val="bg1">
                          <a:lumMod val="95000"/>
                        </a:schemeClr>
                      </a:solidFill>
                      <a:ln w="25400">
                        <a:solidFill>
                          <a:schemeClr val="accent1">
                            <a:lumMod val="75000"/>
                          </a:schemeClr>
                        </a:solidFill>
                      </a:ln>
                    </p:spPr>
                  </p:pic>
                </p:oleObj>
              </mc:Fallback>
            </mc:AlternateContent>
          </a:graphicData>
        </a:graphic>
      </p:graphicFrame>
      <p:graphicFrame>
        <p:nvGraphicFramePr>
          <p:cNvPr id="4099" name="Object 3"/>
          <p:cNvGraphicFramePr>
            <a:graphicFrameLocks noChangeAspect="1"/>
          </p:cNvGraphicFramePr>
          <p:nvPr>
            <p:extLst>
              <p:ext uri="{D42A27DB-BD31-4B8C-83A1-F6EECF244321}">
                <p14:modId xmlns:p14="http://schemas.microsoft.com/office/powerpoint/2010/main" val="1370190154"/>
              </p:ext>
            </p:extLst>
          </p:nvPr>
        </p:nvGraphicFramePr>
        <p:xfrm>
          <a:off x="2309453" y="1268760"/>
          <a:ext cx="1428750" cy="779239"/>
        </p:xfrm>
        <a:graphic>
          <a:graphicData uri="http://schemas.openxmlformats.org/presentationml/2006/ole">
            <mc:AlternateContent xmlns:mc="http://schemas.openxmlformats.org/markup-compatibility/2006">
              <mc:Choice xmlns:v="urn:schemas-microsoft-com:vml" Requires="v">
                <p:oleObj spid="_x0000_s5162" name="Equation" r:id="rId6" imgW="952200" imgH="469800" progId="Equation.DSMT4">
                  <p:embed/>
                </p:oleObj>
              </mc:Choice>
              <mc:Fallback>
                <p:oleObj name="Equation" r:id="rId6" imgW="952200" imgH="469800"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09453" y="1268760"/>
                        <a:ext cx="1428750" cy="779239"/>
                      </a:xfrm>
                      <a:prstGeom prst="rect">
                        <a:avLst/>
                      </a:prstGeom>
                      <a:noFill/>
                      <a:ln>
                        <a:noFill/>
                      </a:ln>
                    </p:spPr>
                  </p:pic>
                </p:oleObj>
              </mc:Fallback>
            </mc:AlternateContent>
          </a:graphicData>
        </a:graphic>
      </p:graphicFrame>
      <p:graphicFrame>
        <p:nvGraphicFramePr>
          <p:cNvPr id="4100" name="Object 4"/>
          <p:cNvGraphicFramePr>
            <a:graphicFrameLocks noChangeAspect="1"/>
          </p:cNvGraphicFramePr>
          <p:nvPr>
            <p:extLst>
              <p:ext uri="{D42A27DB-BD31-4B8C-83A1-F6EECF244321}">
                <p14:modId xmlns:p14="http://schemas.microsoft.com/office/powerpoint/2010/main" val="3236511836"/>
              </p:ext>
            </p:extLst>
          </p:nvPr>
        </p:nvGraphicFramePr>
        <p:xfrm>
          <a:off x="5682395" y="2348880"/>
          <a:ext cx="1584176" cy="756762"/>
        </p:xfrm>
        <a:graphic>
          <a:graphicData uri="http://schemas.openxmlformats.org/presentationml/2006/ole">
            <mc:AlternateContent xmlns:mc="http://schemas.openxmlformats.org/markup-compatibility/2006">
              <mc:Choice xmlns:v="urn:schemas-microsoft-com:vml" Requires="v">
                <p:oleObj spid="_x0000_s5163" name="Equation" r:id="rId8" imgW="901440" imgH="431640" progId="Equation.DSMT4">
                  <p:embed/>
                </p:oleObj>
              </mc:Choice>
              <mc:Fallback>
                <p:oleObj name="Equation" r:id="rId8" imgW="901440" imgH="431640" progId="Equation.DSMT4">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682395" y="2348880"/>
                        <a:ext cx="1584176" cy="756762"/>
                      </a:xfrm>
                      <a:prstGeom prst="rect">
                        <a:avLst/>
                      </a:prstGeom>
                      <a:solidFill>
                        <a:schemeClr val="bg1">
                          <a:lumMod val="95000"/>
                        </a:schemeClr>
                      </a:solidFill>
                      <a:ln w="28575">
                        <a:solidFill>
                          <a:schemeClr val="tx2"/>
                        </a:solidFill>
                        <a:miter lim="800000"/>
                        <a:headEnd/>
                        <a:tailEnd/>
                      </a:ln>
                    </p:spPr>
                  </p:pic>
                </p:oleObj>
              </mc:Fallback>
            </mc:AlternateContent>
          </a:graphicData>
        </a:graphic>
      </p:graphicFrame>
      <p:pic>
        <p:nvPicPr>
          <p:cNvPr id="4102" name="Picture 6"/>
          <p:cNvPicPr>
            <a:picLocks noChangeAspect="1" noChangeArrowheads="1"/>
          </p:cNvPicPr>
          <p:nvPr/>
        </p:nvPicPr>
        <p:blipFill>
          <a:blip r:embed="rId10" cstate="print"/>
          <a:srcRect/>
          <a:stretch>
            <a:fillRect/>
          </a:stretch>
        </p:blipFill>
        <p:spPr bwMode="auto">
          <a:xfrm>
            <a:off x="5148064" y="3888170"/>
            <a:ext cx="2652838" cy="2472109"/>
          </a:xfrm>
          <a:prstGeom prst="rect">
            <a:avLst/>
          </a:prstGeom>
          <a:noFill/>
          <a:ln w="9525">
            <a:noFill/>
            <a:miter lim="800000"/>
            <a:headEnd/>
            <a:tailEnd/>
          </a:ln>
        </p:spPr>
      </p:pic>
      <p:pic>
        <p:nvPicPr>
          <p:cNvPr id="4103" name="Picture 7"/>
          <p:cNvPicPr>
            <a:picLocks noChangeAspect="1" noChangeArrowheads="1"/>
          </p:cNvPicPr>
          <p:nvPr/>
        </p:nvPicPr>
        <p:blipFill>
          <a:blip r:embed="rId11" cstate="print"/>
          <a:srcRect/>
          <a:stretch>
            <a:fillRect/>
          </a:stretch>
        </p:blipFill>
        <p:spPr bwMode="auto">
          <a:xfrm>
            <a:off x="610883" y="3645024"/>
            <a:ext cx="2952328" cy="2958403"/>
          </a:xfrm>
          <a:prstGeom prst="rect">
            <a:avLst/>
          </a:prstGeom>
          <a:noFill/>
          <a:ln w="9525">
            <a:noFill/>
            <a:miter lim="800000"/>
            <a:headEnd/>
            <a:tailEnd/>
          </a:ln>
        </p:spPr>
      </p:pic>
      <p:sp>
        <p:nvSpPr>
          <p:cNvPr id="8" name="Plassholder for lysbildenummer 7"/>
          <p:cNvSpPr>
            <a:spLocks noGrp="1"/>
          </p:cNvSpPr>
          <p:nvPr>
            <p:ph type="sldNum" sz="quarter" idx="12"/>
          </p:nvPr>
        </p:nvSpPr>
        <p:spPr>
          <a:xfrm>
            <a:off x="6553200" y="6376243"/>
            <a:ext cx="2133600" cy="365125"/>
          </a:xfrm>
        </p:spPr>
        <p:txBody>
          <a:bodyPr/>
          <a:lstStyle/>
          <a:p>
            <a:fld id="{EFC1D935-2107-4FC3-B2FE-FA0E9EFD5DC5}" type="slidenum">
              <a:rPr lang="nb-NO" smtClean="0"/>
              <a:pPr/>
              <a:t>4</a:t>
            </a:fld>
            <a:endParaRPr lang="nb-NO"/>
          </a:p>
        </p:txBody>
      </p:sp>
      <p:sp>
        <p:nvSpPr>
          <p:cNvPr id="9" name="Plassholder for bunntekst 8"/>
          <p:cNvSpPr>
            <a:spLocks noGrp="1"/>
          </p:cNvSpPr>
          <p:nvPr>
            <p:ph type="ftr" sz="quarter" idx="11"/>
          </p:nvPr>
        </p:nvSpPr>
        <p:spPr/>
        <p:txBody>
          <a:bodyPr/>
          <a:lstStyle/>
          <a:p>
            <a:r>
              <a:rPr lang="nb-NO" dirty="0" smtClean="0"/>
              <a:t>FY6017 </a:t>
            </a:r>
            <a:r>
              <a:rPr lang="nb-NO" dirty="0" smtClean="0"/>
              <a:t>Elektromagnetisme 2016 </a:t>
            </a:r>
            <a:r>
              <a:rPr lang="nb-NO" dirty="0" smtClean="0"/>
              <a:t>/ </a:t>
            </a:r>
            <a:r>
              <a:rPr lang="nb-NO" dirty="0" smtClean="0"/>
              <a:t>JG 2012</a:t>
            </a:r>
            <a:endParaRPr lang="nb-NO" dirty="0"/>
          </a:p>
        </p:txBody>
      </p:sp>
    </p:spTree>
    <p:extLst>
      <p:ext uri="{BB962C8B-B14F-4D97-AF65-F5344CB8AC3E}">
        <p14:creationId xmlns:p14="http://schemas.microsoft.com/office/powerpoint/2010/main" val="2032941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09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09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10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10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1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ssholder for innhold 2"/>
          <p:cNvSpPr>
            <a:spLocks noGrp="1"/>
          </p:cNvSpPr>
          <p:nvPr>
            <p:ph idx="1"/>
          </p:nvPr>
        </p:nvSpPr>
        <p:spPr>
          <a:xfrm>
            <a:off x="457200" y="404664"/>
            <a:ext cx="8229600" cy="5721499"/>
          </a:xfrm>
        </p:spPr>
        <p:txBody>
          <a:bodyPr>
            <a:normAutofit/>
          </a:bodyPr>
          <a:lstStyle/>
          <a:p>
            <a:pPr>
              <a:buNone/>
            </a:pPr>
            <a:r>
              <a:rPr lang="nb-NO" sz="2400" dirty="0" smtClean="0"/>
              <a:t>Superposisjon av elektriske felt </a:t>
            </a:r>
          </a:p>
          <a:p>
            <a:pPr>
              <a:buNone/>
            </a:pPr>
            <a:r>
              <a:rPr lang="nb-NO" sz="2000" dirty="0" smtClean="0"/>
              <a:t>Vi summerer elektriske felt på samme måte som vi summerer elektriske</a:t>
            </a:r>
          </a:p>
          <a:p>
            <a:pPr>
              <a:buNone/>
            </a:pPr>
            <a:r>
              <a:rPr lang="nb-NO" sz="2000" dirty="0" smtClean="0"/>
              <a:t>krefter og andre vektorstørrelser.</a:t>
            </a:r>
          </a:p>
          <a:p>
            <a:pPr>
              <a:buNone/>
            </a:pPr>
            <a:r>
              <a:rPr lang="nb-NO" sz="2000" dirty="0" smtClean="0"/>
              <a:t>En prøveladning i nærheten av mange andre ladninger vil bli påvirket av en </a:t>
            </a:r>
          </a:p>
          <a:p>
            <a:pPr>
              <a:buNone/>
            </a:pPr>
            <a:r>
              <a:rPr lang="nb-NO" sz="2000" dirty="0" smtClean="0"/>
              <a:t>total kraft:</a:t>
            </a:r>
          </a:p>
          <a:p>
            <a:pPr>
              <a:buNone/>
            </a:pPr>
            <a:endParaRPr lang="nb-NO" sz="1000" dirty="0" smtClean="0"/>
          </a:p>
          <a:p>
            <a:pPr>
              <a:buNone/>
            </a:pPr>
            <a:r>
              <a:rPr lang="nb-NO" sz="2000" dirty="0" smtClean="0"/>
              <a:t>Det totale elektriske feltet som prøveladningen befinner seg i er:</a:t>
            </a:r>
          </a:p>
          <a:p>
            <a:pPr>
              <a:buNone/>
            </a:pPr>
            <a:endParaRPr lang="nb-NO" sz="2000" dirty="0" smtClean="0"/>
          </a:p>
          <a:p>
            <a:pPr>
              <a:buNone/>
            </a:pPr>
            <a:endParaRPr lang="nb-NO" sz="2000" dirty="0" smtClean="0"/>
          </a:p>
          <a:p>
            <a:pPr>
              <a:buNone/>
            </a:pPr>
            <a:r>
              <a:rPr lang="nb-NO" sz="2000" dirty="0" smtClean="0"/>
              <a:t>		</a:t>
            </a:r>
            <a:endParaRPr lang="nb-NO" sz="2000" dirty="0"/>
          </a:p>
        </p:txBody>
      </p:sp>
      <p:graphicFrame>
        <p:nvGraphicFramePr>
          <p:cNvPr id="4" name="Objekt 3"/>
          <p:cNvGraphicFramePr>
            <a:graphicFrameLocks noChangeAspect="1"/>
          </p:cNvGraphicFramePr>
          <p:nvPr/>
        </p:nvGraphicFramePr>
        <p:xfrm>
          <a:off x="1741176" y="1962336"/>
          <a:ext cx="4462463" cy="381000"/>
        </p:xfrm>
        <a:graphic>
          <a:graphicData uri="http://schemas.openxmlformats.org/presentationml/2006/ole">
            <mc:AlternateContent xmlns:mc="http://schemas.openxmlformats.org/markup-compatibility/2006">
              <mc:Choice xmlns:v="urn:schemas-microsoft-com:vml" Requires="v">
                <p:oleObj spid="_x0000_s7196" name="Equation" r:id="rId3" imgW="2971800" imgH="253800" progId="Equation.DSMT4">
                  <p:embed/>
                </p:oleObj>
              </mc:Choice>
              <mc:Fallback>
                <p:oleObj name="Equation" r:id="rId3" imgW="2971800" imgH="2538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41176" y="1962336"/>
                        <a:ext cx="4462463"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171" name="Object 3"/>
          <p:cNvGraphicFramePr>
            <a:graphicFrameLocks noChangeAspect="1"/>
          </p:cNvGraphicFramePr>
          <p:nvPr/>
        </p:nvGraphicFramePr>
        <p:xfrm>
          <a:off x="1676682" y="2923833"/>
          <a:ext cx="2439988" cy="704850"/>
        </p:xfrm>
        <a:graphic>
          <a:graphicData uri="http://schemas.openxmlformats.org/presentationml/2006/ole">
            <mc:AlternateContent xmlns:mc="http://schemas.openxmlformats.org/markup-compatibility/2006">
              <mc:Choice xmlns:v="urn:schemas-microsoft-com:vml" Requires="v">
                <p:oleObj spid="_x0000_s7197" name="Equation" r:id="rId5" imgW="1625400" imgH="469800" progId="Equation.DSMT4">
                  <p:embed/>
                </p:oleObj>
              </mc:Choice>
              <mc:Fallback>
                <p:oleObj name="Equation" r:id="rId5" imgW="1625400" imgH="4698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76682" y="2923833"/>
                        <a:ext cx="2439988" cy="704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7172" name="Picture 4"/>
          <p:cNvPicPr>
            <a:picLocks noChangeAspect="1" noChangeArrowheads="1"/>
          </p:cNvPicPr>
          <p:nvPr/>
        </p:nvPicPr>
        <p:blipFill>
          <a:blip r:embed="rId7" cstate="print"/>
          <a:srcRect/>
          <a:stretch>
            <a:fillRect/>
          </a:stretch>
        </p:blipFill>
        <p:spPr bwMode="auto">
          <a:xfrm>
            <a:off x="5556773" y="3197968"/>
            <a:ext cx="3123018" cy="2319264"/>
          </a:xfrm>
          <a:prstGeom prst="rect">
            <a:avLst/>
          </a:prstGeom>
          <a:noFill/>
          <a:ln w="9525">
            <a:noFill/>
            <a:miter lim="800000"/>
            <a:headEnd/>
            <a:tailEnd/>
          </a:ln>
        </p:spPr>
      </p:pic>
      <p:sp>
        <p:nvSpPr>
          <p:cNvPr id="7" name="TekstSylinder 6"/>
          <p:cNvSpPr txBox="1"/>
          <p:nvPr/>
        </p:nvSpPr>
        <p:spPr>
          <a:xfrm>
            <a:off x="615543" y="4077072"/>
            <a:ext cx="4320480" cy="92333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nb-NO" dirty="0" smtClean="0"/>
              <a:t>Det totale elektriske feltet i P er vektorsummen av de elektriske feltene fra alle punktladningene i nærheten.</a:t>
            </a:r>
            <a:endParaRPr lang="nb-NO" dirty="0"/>
          </a:p>
        </p:txBody>
      </p:sp>
      <p:sp>
        <p:nvSpPr>
          <p:cNvPr id="9" name="Plassholder for lysbildenummer 8"/>
          <p:cNvSpPr>
            <a:spLocks noGrp="1"/>
          </p:cNvSpPr>
          <p:nvPr>
            <p:ph type="sldNum" sz="quarter" idx="12"/>
          </p:nvPr>
        </p:nvSpPr>
        <p:spPr/>
        <p:txBody>
          <a:bodyPr/>
          <a:lstStyle/>
          <a:p>
            <a:fld id="{EFC1D935-2107-4FC3-B2FE-FA0E9EFD5DC5}" type="slidenum">
              <a:rPr lang="nb-NO" smtClean="0"/>
              <a:pPr/>
              <a:t>5</a:t>
            </a:fld>
            <a:endParaRPr lang="nb-NO"/>
          </a:p>
        </p:txBody>
      </p:sp>
      <p:sp>
        <p:nvSpPr>
          <p:cNvPr id="10" name="Plassholder for bunntekst 9"/>
          <p:cNvSpPr>
            <a:spLocks noGrp="1"/>
          </p:cNvSpPr>
          <p:nvPr>
            <p:ph type="ftr" sz="quarter" idx="11"/>
          </p:nvPr>
        </p:nvSpPr>
        <p:spPr/>
        <p:txBody>
          <a:bodyPr/>
          <a:lstStyle/>
          <a:p>
            <a:r>
              <a:rPr lang="nb-NO" dirty="0" smtClean="0"/>
              <a:t>FY6017 Elektromagnetisme </a:t>
            </a:r>
            <a:r>
              <a:rPr lang="nb-NO" dirty="0" smtClean="0"/>
              <a:t>2016 / JG 2012</a:t>
            </a:r>
            <a:endParaRPr lang="nb-NO" dirty="0"/>
          </a:p>
        </p:txBody>
      </p:sp>
      <p:sp>
        <p:nvSpPr>
          <p:cNvPr id="11" name="TekstSylinder 10"/>
          <p:cNvSpPr txBox="1"/>
          <p:nvPr/>
        </p:nvSpPr>
        <p:spPr>
          <a:xfrm>
            <a:off x="251520" y="6165304"/>
            <a:ext cx="2880320" cy="369332"/>
          </a:xfrm>
          <a:prstGeom prst="rect">
            <a:avLst/>
          </a:prstGeom>
          <a:noFill/>
        </p:spPr>
        <p:txBody>
          <a:bodyPr wrap="square" rtlCol="0">
            <a:spAutoFit/>
          </a:bodyPr>
          <a:lstStyle/>
          <a:p>
            <a:r>
              <a:rPr lang="nb-NO" dirty="0" smtClean="0">
                <a:solidFill>
                  <a:srgbClr val="FF0000"/>
                </a:solidFill>
              </a:rPr>
              <a:t>Oppgave 2, øving 1</a:t>
            </a:r>
            <a:endParaRPr lang="nb-NO" dirty="0">
              <a:solidFill>
                <a:srgbClr val="FF0000"/>
              </a:solidFill>
            </a:endParaRPr>
          </a:p>
        </p:txBody>
      </p:sp>
    </p:spTree>
    <p:extLst>
      <p:ext uri="{BB962C8B-B14F-4D97-AF65-F5344CB8AC3E}">
        <p14:creationId xmlns:p14="http://schemas.microsoft.com/office/powerpoint/2010/main" val="19407889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tel 5"/>
          <p:cNvSpPr>
            <a:spLocks noGrp="1"/>
          </p:cNvSpPr>
          <p:nvPr>
            <p:ph type="title"/>
          </p:nvPr>
        </p:nvSpPr>
        <p:spPr>
          <a:xfrm>
            <a:off x="467544" y="188640"/>
            <a:ext cx="8229600" cy="1143000"/>
          </a:xfrm>
        </p:spPr>
        <p:txBody>
          <a:bodyPr>
            <a:normAutofit/>
          </a:bodyPr>
          <a:lstStyle/>
          <a:p>
            <a:pPr algn="l"/>
            <a:r>
              <a:rPr lang="nb-NO" sz="2800" dirty="0" smtClean="0"/>
              <a:t>Ø1 - Oppg.2</a:t>
            </a:r>
            <a:endParaRPr lang="nb-NO" sz="2800" dirty="0"/>
          </a:p>
        </p:txBody>
      </p:sp>
      <p:sp>
        <p:nvSpPr>
          <p:cNvPr id="4" name="Plassholder for bunntekst 3"/>
          <p:cNvSpPr>
            <a:spLocks noGrp="1"/>
          </p:cNvSpPr>
          <p:nvPr>
            <p:ph type="ftr" sz="quarter" idx="11"/>
          </p:nvPr>
        </p:nvSpPr>
        <p:spPr/>
        <p:txBody>
          <a:bodyPr/>
          <a:lstStyle/>
          <a:p>
            <a:r>
              <a:rPr lang="nb-NO" smtClean="0"/>
              <a:t>FY6017 Elektromagnetisme / 2016</a:t>
            </a:r>
            <a:endParaRPr lang="nb-NO"/>
          </a:p>
        </p:txBody>
      </p:sp>
      <p:sp>
        <p:nvSpPr>
          <p:cNvPr id="5" name="Plassholder for lysbildenummer 4"/>
          <p:cNvSpPr>
            <a:spLocks noGrp="1"/>
          </p:cNvSpPr>
          <p:nvPr>
            <p:ph type="sldNum" sz="quarter" idx="12"/>
          </p:nvPr>
        </p:nvSpPr>
        <p:spPr/>
        <p:txBody>
          <a:bodyPr/>
          <a:lstStyle/>
          <a:p>
            <a:fld id="{3855FF25-389F-4205-B43F-E2485F4D3DB3}" type="slidenum">
              <a:rPr lang="nb-NO" smtClean="0"/>
              <a:t>6</a:t>
            </a:fld>
            <a:endParaRPr lang="nb-NO"/>
          </a:p>
        </p:txBody>
      </p:sp>
      <p:sp>
        <p:nvSpPr>
          <p:cNvPr id="7" name="TekstSylinder 6"/>
          <p:cNvSpPr txBox="1"/>
          <p:nvPr/>
        </p:nvSpPr>
        <p:spPr>
          <a:xfrm>
            <a:off x="467544" y="1268760"/>
            <a:ext cx="8352928" cy="1477328"/>
          </a:xfrm>
          <a:prstGeom prst="rect">
            <a:avLst/>
          </a:prstGeom>
          <a:noFill/>
          <a:ln>
            <a:solidFill>
              <a:schemeClr val="accent4">
                <a:lumMod val="60000"/>
                <a:lumOff val="40000"/>
              </a:schemeClr>
            </a:solidFill>
          </a:ln>
        </p:spPr>
        <p:txBody>
          <a:bodyPr wrap="square" rtlCol="0">
            <a:spAutoFit/>
          </a:bodyPr>
          <a:lstStyle/>
          <a:p>
            <a:r>
              <a:rPr lang="nb-NO" i="1" dirty="0"/>
              <a:t>En punktladning, q</a:t>
            </a:r>
            <a:r>
              <a:rPr lang="nb-NO" i="1" baseline="-25000" dirty="0"/>
              <a:t>1</a:t>
            </a:r>
            <a:r>
              <a:rPr lang="nb-NO" i="1" dirty="0"/>
              <a:t> = - 4,00 </a:t>
            </a:r>
            <a:r>
              <a:rPr lang="nb-NO" i="1" dirty="0" err="1"/>
              <a:t>nC</a:t>
            </a:r>
            <a:r>
              <a:rPr lang="nb-NO" i="1" dirty="0"/>
              <a:t> ligger i x</a:t>
            </a:r>
            <a:r>
              <a:rPr lang="nb-NO" i="1" baseline="-25000" dirty="0"/>
              <a:t>1</a:t>
            </a:r>
            <a:r>
              <a:rPr lang="nb-NO" i="1" dirty="0"/>
              <a:t> = 0,600 m, y</a:t>
            </a:r>
            <a:r>
              <a:rPr lang="nb-NO" i="1" baseline="-25000" dirty="0"/>
              <a:t>1</a:t>
            </a:r>
            <a:r>
              <a:rPr lang="nb-NO" i="1" dirty="0"/>
              <a:t> = 0,800 m i et koordinatsystem. I det samme koordinatsystemet ligger ladningen q</a:t>
            </a:r>
            <a:r>
              <a:rPr lang="nb-NO" i="1" baseline="-25000" dirty="0"/>
              <a:t>2</a:t>
            </a:r>
            <a:r>
              <a:rPr lang="nb-NO" i="1" dirty="0"/>
              <a:t> = + 3,00 </a:t>
            </a:r>
            <a:r>
              <a:rPr lang="nb-NO" i="1" dirty="0" err="1"/>
              <a:t>nC</a:t>
            </a:r>
            <a:r>
              <a:rPr lang="nb-NO" i="1" dirty="0"/>
              <a:t> i x</a:t>
            </a:r>
            <a:r>
              <a:rPr lang="nb-NO" i="1" baseline="-25000" dirty="0"/>
              <a:t>2</a:t>
            </a:r>
            <a:r>
              <a:rPr lang="nb-NO" i="1" dirty="0"/>
              <a:t> = 0,600 m, y</a:t>
            </a:r>
            <a:r>
              <a:rPr lang="nb-NO" i="1" baseline="-25000" dirty="0"/>
              <a:t>2</a:t>
            </a:r>
            <a:r>
              <a:rPr lang="nb-NO" i="1" dirty="0"/>
              <a:t> = 0. </a:t>
            </a:r>
          </a:p>
          <a:p>
            <a:endParaRPr lang="nb-NO" i="1" dirty="0" smtClean="0"/>
          </a:p>
          <a:p>
            <a:r>
              <a:rPr lang="nb-NO" i="1" dirty="0" smtClean="0"/>
              <a:t>Finn </a:t>
            </a:r>
            <a:r>
              <a:rPr lang="nb-NO" i="1" dirty="0"/>
              <a:t>størrelsen til det elektriske feltet i origo og finn vinkelen feltet danner med positiv x-akse</a:t>
            </a:r>
            <a:r>
              <a:rPr lang="nb-NO" i="1" dirty="0" smtClean="0"/>
              <a:t>.</a:t>
            </a:r>
            <a:endParaRPr lang="nb-NO" i="1" dirty="0"/>
          </a:p>
        </p:txBody>
      </p:sp>
      <p:sp>
        <p:nvSpPr>
          <p:cNvPr id="8" name="TekstSylinder 7"/>
          <p:cNvSpPr txBox="1"/>
          <p:nvPr/>
        </p:nvSpPr>
        <p:spPr>
          <a:xfrm>
            <a:off x="560714" y="3212976"/>
            <a:ext cx="4011286" cy="2585323"/>
          </a:xfrm>
          <a:prstGeom prst="rect">
            <a:avLst/>
          </a:prstGeom>
          <a:noFill/>
        </p:spPr>
        <p:txBody>
          <a:bodyPr wrap="square" rtlCol="0">
            <a:spAutoFit/>
          </a:bodyPr>
          <a:lstStyle/>
          <a:p>
            <a:r>
              <a:rPr lang="nb-NO" dirty="0" smtClean="0"/>
              <a:t>Alltid først:   TEGN FIGUR!</a:t>
            </a:r>
          </a:p>
          <a:p>
            <a:r>
              <a:rPr lang="nb-NO" dirty="0" smtClean="0"/>
              <a:t>Og angi symbol og verdier på størrelser du kjenner, trenger og skal finne.</a:t>
            </a:r>
          </a:p>
          <a:p>
            <a:endParaRPr lang="nb-NO" dirty="0"/>
          </a:p>
          <a:p>
            <a:r>
              <a:rPr lang="nb-NO" dirty="0" smtClean="0"/>
              <a:t>En relativt nøyaktig figur rydder tenkinga + gjør det lettere å vurdere svaret.</a:t>
            </a:r>
          </a:p>
          <a:p>
            <a:endParaRPr lang="nb-NO" dirty="0"/>
          </a:p>
          <a:p>
            <a:r>
              <a:rPr lang="nb-NO" dirty="0" smtClean="0"/>
              <a:t>Og ikke vær redd for å skrive forklarende tekst!</a:t>
            </a:r>
            <a:endParaRPr lang="nb-NO" dirty="0"/>
          </a:p>
        </p:txBody>
      </p:sp>
      <p:pic>
        <p:nvPicPr>
          <p:cNvPr id="9" name="Bilde 8"/>
          <p:cNvPicPr/>
          <p:nvPr/>
        </p:nvPicPr>
        <p:blipFill>
          <a:blip r:embed="rId2"/>
          <a:stretch>
            <a:fillRect/>
          </a:stretch>
        </p:blipFill>
        <p:spPr>
          <a:xfrm>
            <a:off x="4572000" y="3146714"/>
            <a:ext cx="3960440" cy="2802565"/>
          </a:xfrm>
          <a:prstGeom prst="rect">
            <a:avLst/>
          </a:prstGeom>
        </p:spPr>
      </p:pic>
    </p:spTree>
    <p:extLst>
      <p:ext uri="{BB962C8B-B14F-4D97-AF65-F5344CB8AC3E}">
        <p14:creationId xmlns:p14="http://schemas.microsoft.com/office/powerpoint/2010/main" val="1431865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tel 5"/>
          <p:cNvSpPr>
            <a:spLocks noGrp="1"/>
          </p:cNvSpPr>
          <p:nvPr>
            <p:ph type="title"/>
          </p:nvPr>
        </p:nvSpPr>
        <p:spPr>
          <a:xfrm>
            <a:off x="467544" y="188640"/>
            <a:ext cx="8229600" cy="1143000"/>
          </a:xfrm>
        </p:spPr>
        <p:txBody>
          <a:bodyPr>
            <a:normAutofit/>
          </a:bodyPr>
          <a:lstStyle/>
          <a:p>
            <a:pPr algn="l"/>
            <a:r>
              <a:rPr lang="nb-NO" sz="2800" dirty="0" smtClean="0"/>
              <a:t>Ø1 - Oppg.2</a:t>
            </a:r>
            <a:endParaRPr lang="nb-NO" sz="2800" dirty="0"/>
          </a:p>
        </p:txBody>
      </p:sp>
      <p:sp>
        <p:nvSpPr>
          <p:cNvPr id="4" name="Plassholder for bunntekst 3"/>
          <p:cNvSpPr>
            <a:spLocks noGrp="1"/>
          </p:cNvSpPr>
          <p:nvPr>
            <p:ph type="ftr" sz="quarter" idx="11"/>
          </p:nvPr>
        </p:nvSpPr>
        <p:spPr/>
        <p:txBody>
          <a:bodyPr/>
          <a:lstStyle/>
          <a:p>
            <a:r>
              <a:rPr lang="nb-NO" smtClean="0"/>
              <a:t>FY6017 Elektromagnetisme / 2016</a:t>
            </a:r>
            <a:endParaRPr lang="nb-NO"/>
          </a:p>
        </p:txBody>
      </p:sp>
      <p:sp>
        <p:nvSpPr>
          <p:cNvPr id="5" name="Plassholder for lysbildenummer 4"/>
          <p:cNvSpPr>
            <a:spLocks noGrp="1"/>
          </p:cNvSpPr>
          <p:nvPr>
            <p:ph type="sldNum" sz="quarter" idx="12"/>
          </p:nvPr>
        </p:nvSpPr>
        <p:spPr/>
        <p:txBody>
          <a:bodyPr/>
          <a:lstStyle/>
          <a:p>
            <a:fld id="{3855FF25-389F-4205-B43F-E2485F4D3DB3}" type="slidenum">
              <a:rPr lang="nb-NO" smtClean="0"/>
              <a:t>7</a:t>
            </a:fld>
            <a:endParaRPr lang="nb-NO"/>
          </a:p>
        </p:txBody>
      </p:sp>
      <p:sp>
        <p:nvSpPr>
          <p:cNvPr id="7" name="TekstSylinder 6"/>
          <p:cNvSpPr txBox="1"/>
          <p:nvPr/>
        </p:nvSpPr>
        <p:spPr>
          <a:xfrm>
            <a:off x="467544" y="1268760"/>
            <a:ext cx="8352928" cy="1477328"/>
          </a:xfrm>
          <a:prstGeom prst="rect">
            <a:avLst/>
          </a:prstGeom>
          <a:noFill/>
          <a:ln>
            <a:solidFill>
              <a:schemeClr val="accent4">
                <a:lumMod val="60000"/>
                <a:lumOff val="40000"/>
              </a:schemeClr>
            </a:solidFill>
          </a:ln>
        </p:spPr>
        <p:txBody>
          <a:bodyPr wrap="square" rtlCol="0">
            <a:spAutoFit/>
          </a:bodyPr>
          <a:lstStyle/>
          <a:p>
            <a:r>
              <a:rPr lang="nb-NO" i="1" dirty="0"/>
              <a:t>En punktladning, q</a:t>
            </a:r>
            <a:r>
              <a:rPr lang="nb-NO" i="1" baseline="-25000" dirty="0"/>
              <a:t>1</a:t>
            </a:r>
            <a:r>
              <a:rPr lang="nb-NO" i="1" dirty="0"/>
              <a:t> = - 4,00 </a:t>
            </a:r>
            <a:r>
              <a:rPr lang="nb-NO" i="1" dirty="0" err="1"/>
              <a:t>nC</a:t>
            </a:r>
            <a:r>
              <a:rPr lang="nb-NO" i="1" dirty="0"/>
              <a:t> ligger i x</a:t>
            </a:r>
            <a:r>
              <a:rPr lang="nb-NO" i="1" baseline="-25000" dirty="0"/>
              <a:t>1</a:t>
            </a:r>
            <a:r>
              <a:rPr lang="nb-NO" i="1" dirty="0"/>
              <a:t> = 0,600 m, y</a:t>
            </a:r>
            <a:r>
              <a:rPr lang="nb-NO" i="1" baseline="-25000" dirty="0"/>
              <a:t>1</a:t>
            </a:r>
            <a:r>
              <a:rPr lang="nb-NO" i="1" dirty="0"/>
              <a:t> = 0,800 m i et koordinatsystem. I det samme koordinatsystemet ligger ladningen q</a:t>
            </a:r>
            <a:r>
              <a:rPr lang="nb-NO" i="1" baseline="-25000" dirty="0"/>
              <a:t>2</a:t>
            </a:r>
            <a:r>
              <a:rPr lang="nb-NO" i="1" dirty="0"/>
              <a:t> = + 3,00 </a:t>
            </a:r>
            <a:r>
              <a:rPr lang="nb-NO" i="1" dirty="0" err="1"/>
              <a:t>nC</a:t>
            </a:r>
            <a:r>
              <a:rPr lang="nb-NO" i="1" dirty="0"/>
              <a:t> i x</a:t>
            </a:r>
            <a:r>
              <a:rPr lang="nb-NO" i="1" baseline="-25000" dirty="0"/>
              <a:t>2</a:t>
            </a:r>
            <a:r>
              <a:rPr lang="nb-NO" i="1" dirty="0"/>
              <a:t> = 0,600 m, y</a:t>
            </a:r>
            <a:r>
              <a:rPr lang="nb-NO" i="1" baseline="-25000" dirty="0"/>
              <a:t>2</a:t>
            </a:r>
            <a:r>
              <a:rPr lang="nb-NO" i="1" dirty="0"/>
              <a:t> = 0. </a:t>
            </a:r>
          </a:p>
          <a:p>
            <a:endParaRPr lang="nb-NO" i="1" dirty="0" smtClean="0"/>
          </a:p>
          <a:p>
            <a:r>
              <a:rPr lang="nb-NO" i="1" dirty="0" smtClean="0"/>
              <a:t>Finn </a:t>
            </a:r>
            <a:r>
              <a:rPr lang="nb-NO" i="1" dirty="0"/>
              <a:t>størrelsen til det elektriske feltet i origo og finn vinkelen feltet danner med positiv x-akse</a:t>
            </a:r>
            <a:r>
              <a:rPr lang="nb-NO" i="1" dirty="0" smtClean="0"/>
              <a:t>.</a:t>
            </a:r>
            <a:endParaRPr lang="nb-NO" i="1" dirty="0"/>
          </a:p>
        </p:txBody>
      </p:sp>
      <p:sp>
        <p:nvSpPr>
          <p:cNvPr id="8" name="TekstSylinder 7"/>
          <p:cNvSpPr txBox="1"/>
          <p:nvPr/>
        </p:nvSpPr>
        <p:spPr>
          <a:xfrm>
            <a:off x="560714" y="3212976"/>
            <a:ext cx="4443334" cy="2308324"/>
          </a:xfrm>
          <a:prstGeom prst="rect">
            <a:avLst/>
          </a:prstGeom>
          <a:noFill/>
        </p:spPr>
        <p:txBody>
          <a:bodyPr wrap="square" rtlCol="0">
            <a:spAutoFit/>
          </a:bodyPr>
          <a:lstStyle/>
          <a:p>
            <a:r>
              <a:rPr lang="nb-NO" dirty="0" smtClean="0"/>
              <a:t>Sentralt her:</a:t>
            </a:r>
          </a:p>
          <a:p>
            <a:endParaRPr lang="nb-NO" dirty="0"/>
          </a:p>
          <a:p>
            <a:endParaRPr lang="nb-NO" dirty="0" smtClean="0"/>
          </a:p>
          <a:p>
            <a:r>
              <a:rPr lang="nb-NO" dirty="0" smtClean="0"/>
              <a:t>+ vektorregning:</a:t>
            </a:r>
          </a:p>
          <a:p>
            <a:endParaRPr lang="nb-NO" dirty="0"/>
          </a:p>
          <a:p>
            <a:pPr marL="285750" indent="-285750">
              <a:buFont typeface="Arial" panose="020B0604020202020204" pitchFamily="34" charset="0"/>
              <a:buChar char="•"/>
            </a:pPr>
            <a:r>
              <a:rPr lang="nb-NO" dirty="0" smtClean="0"/>
              <a:t>Dekomponering</a:t>
            </a:r>
          </a:p>
          <a:p>
            <a:pPr marL="285750" indent="-285750">
              <a:buFont typeface="Arial" panose="020B0604020202020204" pitchFamily="34" charset="0"/>
              <a:buChar char="•"/>
            </a:pPr>
            <a:r>
              <a:rPr lang="nb-NO" dirty="0" smtClean="0"/>
              <a:t>Koordinatform er også mulig</a:t>
            </a:r>
          </a:p>
          <a:p>
            <a:pPr marL="285750" indent="-285750">
              <a:buFont typeface="Arial" panose="020B0604020202020204" pitchFamily="34" charset="0"/>
              <a:buChar char="•"/>
            </a:pPr>
            <a:r>
              <a:rPr lang="nb-NO" dirty="0" smtClean="0"/>
              <a:t>Finne lengder og vinkler</a:t>
            </a:r>
          </a:p>
        </p:txBody>
      </p:sp>
      <p:pic>
        <p:nvPicPr>
          <p:cNvPr id="9" name="Bilde 8"/>
          <p:cNvPicPr/>
          <p:nvPr/>
        </p:nvPicPr>
        <p:blipFill>
          <a:blip r:embed="rId3"/>
          <a:stretch>
            <a:fillRect/>
          </a:stretch>
        </p:blipFill>
        <p:spPr>
          <a:xfrm>
            <a:off x="4572000" y="3146714"/>
            <a:ext cx="3960440" cy="2802565"/>
          </a:xfrm>
          <a:prstGeom prst="rect">
            <a:avLst/>
          </a:prstGeom>
        </p:spPr>
      </p:pic>
      <p:graphicFrame>
        <p:nvGraphicFramePr>
          <p:cNvPr id="2" name="Objekt 1"/>
          <p:cNvGraphicFramePr>
            <a:graphicFrameLocks noChangeAspect="1"/>
          </p:cNvGraphicFramePr>
          <p:nvPr>
            <p:extLst>
              <p:ext uri="{D42A27DB-BD31-4B8C-83A1-F6EECF244321}">
                <p14:modId xmlns:p14="http://schemas.microsoft.com/office/powerpoint/2010/main" val="3957312725"/>
              </p:ext>
            </p:extLst>
          </p:nvPr>
        </p:nvGraphicFramePr>
        <p:xfrm>
          <a:off x="2195736" y="3112367"/>
          <a:ext cx="1368152" cy="754843"/>
        </p:xfrm>
        <a:graphic>
          <a:graphicData uri="http://schemas.openxmlformats.org/presentationml/2006/ole">
            <mc:AlternateContent xmlns:mc="http://schemas.openxmlformats.org/markup-compatibility/2006">
              <mc:Choice xmlns:v="urn:schemas-microsoft-com:vml" Requires="v">
                <p:oleObj spid="_x0000_s8202" name="Equation" r:id="rId4" imgW="736560" imgH="406080" progId="Equation.DSMT4">
                  <p:embed/>
                </p:oleObj>
              </mc:Choice>
              <mc:Fallback>
                <p:oleObj name="Equation" r:id="rId4" imgW="736560" imgH="406080" progId="Equation.DSMT4">
                  <p:embed/>
                  <p:pic>
                    <p:nvPicPr>
                      <p:cNvPr id="0" name=""/>
                      <p:cNvPicPr/>
                      <p:nvPr/>
                    </p:nvPicPr>
                    <p:blipFill>
                      <a:blip r:embed="rId5"/>
                      <a:stretch>
                        <a:fillRect/>
                      </a:stretch>
                    </p:blipFill>
                    <p:spPr>
                      <a:xfrm>
                        <a:off x="2195736" y="3112367"/>
                        <a:ext cx="1368152" cy="754843"/>
                      </a:xfrm>
                      <a:prstGeom prst="rect">
                        <a:avLst/>
                      </a:prstGeom>
                    </p:spPr>
                  </p:pic>
                </p:oleObj>
              </mc:Fallback>
            </mc:AlternateContent>
          </a:graphicData>
        </a:graphic>
      </p:graphicFrame>
    </p:spTree>
    <p:extLst>
      <p:ext uri="{BB962C8B-B14F-4D97-AF65-F5344CB8AC3E}">
        <p14:creationId xmlns:p14="http://schemas.microsoft.com/office/powerpoint/2010/main" val="1885472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a:xfrm>
            <a:off x="395738" y="116632"/>
            <a:ext cx="8229600" cy="1143000"/>
          </a:xfrm>
        </p:spPr>
        <p:txBody>
          <a:bodyPr>
            <a:normAutofit/>
          </a:bodyPr>
          <a:lstStyle/>
          <a:p>
            <a:pPr algn="l"/>
            <a:r>
              <a:rPr lang="nb-NO" sz="3200" dirty="0" smtClean="0"/>
              <a:t>Kombinasjon med mekanikken</a:t>
            </a:r>
            <a:endParaRPr lang="nb-NO" sz="3200" dirty="0"/>
          </a:p>
        </p:txBody>
      </p:sp>
      <p:sp>
        <p:nvSpPr>
          <p:cNvPr id="3" name="Plassholder for bunntekst 2"/>
          <p:cNvSpPr>
            <a:spLocks noGrp="1"/>
          </p:cNvSpPr>
          <p:nvPr>
            <p:ph type="ftr" sz="quarter" idx="11"/>
          </p:nvPr>
        </p:nvSpPr>
        <p:spPr/>
        <p:txBody>
          <a:bodyPr/>
          <a:lstStyle/>
          <a:p>
            <a:r>
              <a:rPr lang="nb-NO" smtClean="0"/>
              <a:t>FY6017 Elektromagnetisme / 2016</a:t>
            </a:r>
            <a:endParaRPr lang="nb-NO"/>
          </a:p>
        </p:txBody>
      </p:sp>
      <p:sp>
        <p:nvSpPr>
          <p:cNvPr id="4" name="Plassholder for lysbildenummer 3"/>
          <p:cNvSpPr>
            <a:spLocks noGrp="1"/>
          </p:cNvSpPr>
          <p:nvPr>
            <p:ph type="sldNum" sz="quarter" idx="12"/>
          </p:nvPr>
        </p:nvSpPr>
        <p:spPr>
          <a:xfrm>
            <a:off x="7812360" y="6356350"/>
            <a:ext cx="874440" cy="365125"/>
          </a:xfrm>
        </p:spPr>
        <p:txBody>
          <a:bodyPr/>
          <a:lstStyle/>
          <a:p>
            <a:fld id="{3855FF25-389F-4205-B43F-E2485F4D3DB3}" type="slidenum">
              <a:rPr lang="nb-NO" smtClean="0"/>
              <a:t>8</a:t>
            </a:fld>
            <a:endParaRPr lang="nb-NO" dirty="0"/>
          </a:p>
        </p:txBody>
      </p:sp>
      <p:sp>
        <p:nvSpPr>
          <p:cNvPr id="5" name="TekstSylinder 4"/>
          <p:cNvSpPr txBox="1"/>
          <p:nvPr/>
        </p:nvSpPr>
        <p:spPr>
          <a:xfrm>
            <a:off x="533938" y="1628800"/>
            <a:ext cx="6054286" cy="1815882"/>
          </a:xfrm>
          <a:prstGeom prst="rect">
            <a:avLst/>
          </a:prstGeom>
          <a:noFill/>
          <a:ln>
            <a:solidFill>
              <a:schemeClr val="accent4">
                <a:lumMod val="60000"/>
                <a:lumOff val="40000"/>
              </a:schemeClr>
            </a:solidFill>
          </a:ln>
        </p:spPr>
        <p:txBody>
          <a:bodyPr wrap="square" rtlCol="0">
            <a:spAutoFit/>
          </a:bodyPr>
          <a:lstStyle/>
          <a:p>
            <a:r>
              <a:rPr lang="nb-NO" sz="1600" i="1" dirty="0" smtClean="0"/>
              <a:t>Figuren </a:t>
            </a:r>
            <a:r>
              <a:rPr lang="nb-NO" sz="1600" i="1" dirty="0"/>
              <a:t>under viser to små sfæriske kuler, hver med masse m = 6,80 mg har samme ladning, men med motsatt fortegn, 72,0 </a:t>
            </a:r>
            <a:r>
              <a:rPr lang="nb-NO" sz="1600" i="1" dirty="0" err="1"/>
              <a:t>nC</a:t>
            </a:r>
            <a:r>
              <a:rPr lang="nb-NO" sz="1600" i="1" dirty="0"/>
              <a:t>. Begge kulene er festet til en krok i taket med lette snører som har lengde L = 0,530 m. Hele opphenget er i et homogent elektrisk felt som vist på figuren. Kulene henger i ro når . </a:t>
            </a:r>
          </a:p>
          <a:p>
            <a:pPr marL="800100" lvl="1" indent="-342900">
              <a:buFont typeface="+mj-lt"/>
              <a:buAutoNum type="alphaLcParenR"/>
            </a:pPr>
            <a:r>
              <a:rPr lang="nb-NO" sz="1600" i="1" dirty="0"/>
              <a:t>Hvilken av kulene må ha negativ ladning?</a:t>
            </a:r>
          </a:p>
          <a:p>
            <a:pPr marL="800100" lvl="1" indent="-342900">
              <a:buFont typeface="+mj-lt"/>
              <a:buAutoNum type="alphaLcParenR"/>
            </a:pPr>
            <a:r>
              <a:rPr lang="nb-NO" sz="1600" i="1" dirty="0"/>
              <a:t>Hva er størrelsen til det elektriske feltet</a:t>
            </a:r>
            <a:r>
              <a:rPr lang="nb-NO" sz="1600" i="1" dirty="0" smtClean="0"/>
              <a:t>?</a:t>
            </a:r>
            <a:endParaRPr lang="nb-NO" sz="1600" i="1" dirty="0"/>
          </a:p>
        </p:txBody>
      </p:sp>
      <p:pic>
        <p:nvPicPr>
          <p:cNvPr id="11" name="Bilde 10"/>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76256" y="1580494"/>
            <a:ext cx="1876425" cy="1743075"/>
          </a:xfrm>
          <a:prstGeom prst="rect">
            <a:avLst/>
          </a:prstGeom>
          <a:noFill/>
          <a:ln>
            <a:noFill/>
          </a:ln>
        </p:spPr>
      </p:pic>
      <p:sp>
        <p:nvSpPr>
          <p:cNvPr id="10" name="TekstSylinder 9"/>
          <p:cNvSpPr txBox="1"/>
          <p:nvPr/>
        </p:nvSpPr>
        <p:spPr>
          <a:xfrm>
            <a:off x="533938" y="3789040"/>
            <a:ext cx="5400600" cy="2308324"/>
          </a:xfrm>
          <a:prstGeom prst="rect">
            <a:avLst/>
          </a:prstGeom>
          <a:noFill/>
        </p:spPr>
        <p:txBody>
          <a:bodyPr wrap="square" rtlCol="0">
            <a:spAutoFit/>
          </a:bodyPr>
          <a:lstStyle/>
          <a:p>
            <a:pPr marL="285750" indent="-285750">
              <a:buFont typeface="Arial" panose="020B0604020202020204" pitchFamily="34" charset="0"/>
              <a:buChar char="•"/>
            </a:pPr>
            <a:r>
              <a:rPr lang="nb-NO" dirty="0" smtClean="0"/>
              <a:t>Tydelig figur med alle kreftene som virker + </a:t>
            </a:r>
          </a:p>
          <a:p>
            <a:r>
              <a:rPr lang="nb-NO" dirty="0"/>
              <a:t> </a:t>
            </a:r>
            <a:r>
              <a:rPr lang="nb-NO" dirty="0" smtClean="0"/>
              <a:t>     symboler og beskriv hva symbolene angir</a:t>
            </a:r>
          </a:p>
          <a:p>
            <a:endParaRPr lang="nb-NO" dirty="0"/>
          </a:p>
          <a:p>
            <a:pPr marL="285750" indent="-285750">
              <a:buFont typeface="Arial" panose="020B0604020202020204" pitchFamily="34" charset="0"/>
              <a:buChar char="•"/>
            </a:pPr>
            <a:r>
              <a:rPr lang="nb-NO" dirty="0" smtClean="0"/>
              <a:t>Systemet er i ro. Hva er sammenhengen mellom kreftene?</a:t>
            </a:r>
          </a:p>
          <a:p>
            <a:pPr marL="285750" indent="-285750">
              <a:buFont typeface="Arial" panose="020B0604020202020204" pitchFamily="34" charset="0"/>
              <a:buChar char="•"/>
            </a:pPr>
            <a:endParaRPr lang="nb-NO" dirty="0" smtClean="0"/>
          </a:p>
          <a:p>
            <a:pPr marL="285750" indent="-285750">
              <a:buFont typeface="Arial" panose="020B0604020202020204" pitchFamily="34" charset="0"/>
              <a:buChar char="•"/>
            </a:pPr>
            <a:r>
              <a:rPr lang="nb-NO" dirty="0"/>
              <a:t>Hvor kommer </a:t>
            </a:r>
            <a:r>
              <a:rPr lang="nb-NO" i="1" dirty="0"/>
              <a:t>E </a:t>
            </a:r>
            <a:r>
              <a:rPr lang="nb-NO" dirty="0"/>
              <a:t>inn i bildet?</a:t>
            </a:r>
            <a:endParaRPr lang="nb-NO" i="1" dirty="0"/>
          </a:p>
          <a:p>
            <a:endParaRPr lang="nb-NO" dirty="0"/>
          </a:p>
        </p:txBody>
      </p:sp>
      <p:sp>
        <p:nvSpPr>
          <p:cNvPr id="14" name="TekstSylinder 13"/>
          <p:cNvSpPr txBox="1"/>
          <p:nvPr/>
        </p:nvSpPr>
        <p:spPr>
          <a:xfrm>
            <a:off x="533939" y="1180384"/>
            <a:ext cx="6721309" cy="400110"/>
          </a:xfrm>
          <a:prstGeom prst="rect">
            <a:avLst/>
          </a:prstGeom>
          <a:noFill/>
        </p:spPr>
        <p:txBody>
          <a:bodyPr wrap="square" rtlCol="0">
            <a:spAutoFit/>
          </a:bodyPr>
          <a:lstStyle/>
          <a:p>
            <a:r>
              <a:rPr lang="nb-NO" sz="2000" dirty="0"/>
              <a:t>Newtons lover gjelder fortsatt. Det må utnyttes i oppgave 3</a:t>
            </a:r>
            <a:r>
              <a:rPr lang="nb-NO" sz="2000" dirty="0" smtClean="0"/>
              <a:t>:</a:t>
            </a:r>
            <a:endParaRPr lang="nb-NO" sz="2000" dirty="0"/>
          </a:p>
        </p:txBody>
      </p:sp>
      <p:pic>
        <p:nvPicPr>
          <p:cNvPr id="9222"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28505" y="3789040"/>
            <a:ext cx="2829358" cy="28098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23"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91020" y="3844950"/>
            <a:ext cx="2704328" cy="2698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5" name="Objekt 14"/>
          <p:cNvGraphicFramePr>
            <a:graphicFrameLocks noChangeAspect="1"/>
          </p:cNvGraphicFramePr>
          <p:nvPr>
            <p:extLst>
              <p:ext uri="{D42A27DB-BD31-4B8C-83A1-F6EECF244321}">
                <p14:modId xmlns:p14="http://schemas.microsoft.com/office/powerpoint/2010/main" val="1621218187"/>
              </p:ext>
            </p:extLst>
          </p:nvPr>
        </p:nvGraphicFramePr>
        <p:xfrm>
          <a:off x="7255248" y="6177519"/>
          <a:ext cx="1150565" cy="393144"/>
        </p:xfrm>
        <a:graphic>
          <a:graphicData uri="http://schemas.openxmlformats.org/presentationml/2006/ole">
            <mc:AlternateContent xmlns:mc="http://schemas.openxmlformats.org/markup-compatibility/2006">
              <mc:Choice xmlns:v="urn:schemas-microsoft-com:vml" Requires="v">
                <p:oleObj spid="_x0000_s9227" name="Equation" r:id="rId6" imgW="1079280" imgH="368280" progId="Equation.DSMT4">
                  <p:embed/>
                </p:oleObj>
              </mc:Choice>
              <mc:Fallback>
                <p:oleObj name="Equation" r:id="rId6" imgW="1079280" imgH="368280" progId="Equation.DSMT4">
                  <p:embed/>
                  <p:pic>
                    <p:nvPicPr>
                      <p:cNvPr id="0" name=""/>
                      <p:cNvPicPr/>
                      <p:nvPr/>
                    </p:nvPicPr>
                    <p:blipFill>
                      <a:blip r:embed="rId7"/>
                      <a:stretch>
                        <a:fillRect/>
                      </a:stretch>
                    </p:blipFill>
                    <p:spPr>
                      <a:xfrm>
                        <a:off x="7255248" y="6177519"/>
                        <a:ext cx="1150565" cy="393144"/>
                      </a:xfrm>
                      <a:prstGeom prst="rect">
                        <a:avLst/>
                      </a:prstGeom>
                    </p:spPr>
                  </p:pic>
                </p:oleObj>
              </mc:Fallback>
            </mc:AlternateContent>
          </a:graphicData>
        </a:graphic>
      </p:graphicFrame>
    </p:spTree>
    <p:extLst>
      <p:ext uri="{BB962C8B-B14F-4D97-AF65-F5344CB8AC3E}">
        <p14:creationId xmlns:p14="http://schemas.microsoft.com/office/powerpoint/2010/main" val="2940723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2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22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ssholder for innhold 2"/>
          <p:cNvSpPr>
            <a:spLocks noGrp="1"/>
          </p:cNvSpPr>
          <p:nvPr>
            <p:ph idx="1"/>
          </p:nvPr>
        </p:nvSpPr>
        <p:spPr>
          <a:xfrm>
            <a:off x="457200" y="476672"/>
            <a:ext cx="8229600" cy="5649491"/>
          </a:xfrm>
        </p:spPr>
        <p:txBody>
          <a:bodyPr>
            <a:normAutofit/>
          </a:bodyPr>
          <a:lstStyle/>
          <a:p>
            <a:pPr>
              <a:buNone/>
            </a:pPr>
            <a:r>
              <a:rPr lang="nb-NO" sz="2400" dirty="0" smtClean="0"/>
              <a:t>Eksempel. Homogent elektrisk felt</a:t>
            </a:r>
          </a:p>
          <a:p>
            <a:pPr marL="457200" indent="-457200">
              <a:buNone/>
            </a:pPr>
            <a:endParaRPr lang="nb-NO" sz="2000" dirty="0"/>
          </a:p>
        </p:txBody>
      </p:sp>
      <p:pic>
        <p:nvPicPr>
          <p:cNvPr id="5122" name="Picture 2"/>
          <p:cNvPicPr>
            <a:picLocks noChangeAspect="1" noChangeArrowheads="1"/>
          </p:cNvPicPr>
          <p:nvPr/>
        </p:nvPicPr>
        <p:blipFill>
          <a:blip r:embed="rId3" cstate="print"/>
          <a:srcRect/>
          <a:stretch>
            <a:fillRect/>
          </a:stretch>
        </p:blipFill>
        <p:spPr bwMode="auto">
          <a:xfrm>
            <a:off x="788512" y="1556792"/>
            <a:ext cx="7428576" cy="2664296"/>
          </a:xfrm>
          <a:prstGeom prst="rect">
            <a:avLst/>
          </a:prstGeom>
          <a:noFill/>
          <a:ln w="9525">
            <a:noFill/>
            <a:miter lim="800000"/>
            <a:headEnd/>
            <a:tailEnd/>
          </a:ln>
        </p:spPr>
      </p:pic>
      <p:sp>
        <p:nvSpPr>
          <p:cNvPr id="9" name="Plassholder for lysbildenummer 8"/>
          <p:cNvSpPr>
            <a:spLocks noGrp="1"/>
          </p:cNvSpPr>
          <p:nvPr>
            <p:ph type="sldNum" sz="quarter" idx="12"/>
          </p:nvPr>
        </p:nvSpPr>
        <p:spPr/>
        <p:txBody>
          <a:bodyPr/>
          <a:lstStyle/>
          <a:p>
            <a:fld id="{EFC1D935-2107-4FC3-B2FE-FA0E9EFD5DC5}" type="slidenum">
              <a:rPr lang="nb-NO" smtClean="0"/>
              <a:pPr/>
              <a:t>9</a:t>
            </a:fld>
            <a:endParaRPr lang="nb-NO"/>
          </a:p>
        </p:txBody>
      </p:sp>
      <p:sp>
        <p:nvSpPr>
          <p:cNvPr id="11" name="Plassholder for bunntekst 10"/>
          <p:cNvSpPr>
            <a:spLocks noGrp="1"/>
          </p:cNvSpPr>
          <p:nvPr>
            <p:ph type="ftr" sz="quarter" idx="11"/>
          </p:nvPr>
        </p:nvSpPr>
        <p:spPr/>
        <p:txBody>
          <a:bodyPr/>
          <a:lstStyle/>
          <a:p>
            <a:r>
              <a:rPr lang="nb-NO" smtClean="0"/>
              <a:t>FY6017 Elektromagnetisme / 2016</a:t>
            </a:r>
            <a:endParaRPr lang="nb-NO"/>
          </a:p>
        </p:txBody>
      </p:sp>
      <p:sp>
        <p:nvSpPr>
          <p:cNvPr id="2" name="TekstSylinder 1"/>
          <p:cNvSpPr txBox="1"/>
          <p:nvPr/>
        </p:nvSpPr>
        <p:spPr>
          <a:xfrm>
            <a:off x="788512" y="4509120"/>
            <a:ext cx="7671920" cy="1200329"/>
          </a:xfrm>
          <a:prstGeom prst="rect">
            <a:avLst/>
          </a:prstGeom>
          <a:noFill/>
        </p:spPr>
        <p:txBody>
          <a:bodyPr wrap="square" rtlCol="0">
            <a:spAutoFit/>
          </a:bodyPr>
          <a:lstStyle/>
          <a:p>
            <a:r>
              <a:rPr lang="nb-NO" dirty="0" smtClean="0"/>
              <a:t>Her er den elektriske kraften konstant, og vi kan utnytte samme tenking som vi bruker i konstant gravitasjonsfelt:</a:t>
            </a:r>
          </a:p>
          <a:p>
            <a:pPr marL="285750" indent="-285750">
              <a:buFontTx/>
              <a:buChar char="-"/>
            </a:pPr>
            <a:r>
              <a:rPr lang="nb-NO" dirty="0" smtClean="0"/>
              <a:t>Konstant akselerasjon i en retning </a:t>
            </a:r>
            <a:r>
              <a:rPr lang="nb-NO" dirty="0" smtClean="0">
                <a:sym typeface="Symbol"/>
              </a:rPr>
              <a:t> bevegelseslikninger</a:t>
            </a:r>
          </a:p>
          <a:p>
            <a:pPr marL="285750" indent="-285750">
              <a:buFontTx/>
              <a:buChar char="-"/>
            </a:pPr>
            <a:r>
              <a:rPr lang="nb-NO" dirty="0" smtClean="0">
                <a:sym typeface="Symbol"/>
              </a:rPr>
              <a:t>Ingen akselerasjon normalt på    skrått kast</a:t>
            </a:r>
            <a:endParaRPr lang="nb-NO" dirty="0"/>
          </a:p>
        </p:txBody>
      </p:sp>
    </p:spTree>
    <p:extLst>
      <p:ext uri="{BB962C8B-B14F-4D97-AF65-F5344CB8AC3E}">
        <p14:creationId xmlns:p14="http://schemas.microsoft.com/office/powerpoint/2010/main" val="638882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183</TotalTime>
  <Words>945</Words>
  <Application>Microsoft Office PowerPoint</Application>
  <PresentationFormat>Skjermfremvisning (4:3)</PresentationFormat>
  <Paragraphs>151</Paragraphs>
  <Slides>13</Slides>
  <Notes>4</Notes>
  <HiddenSlides>0</HiddenSlides>
  <MMClips>0</MMClips>
  <ScaleCrop>false</ScaleCrop>
  <HeadingPairs>
    <vt:vector size="6" baseType="variant">
      <vt:variant>
        <vt:lpstr>Tema</vt:lpstr>
      </vt:variant>
      <vt:variant>
        <vt:i4>1</vt:i4>
      </vt:variant>
      <vt:variant>
        <vt:lpstr>Innebygde OLE-servere</vt:lpstr>
      </vt:variant>
      <vt:variant>
        <vt:i4>1</vt:i4>
      </vt:variant>
      <vt:variant>
        <vt:lpstr>Lysbildetitler</vt:lpstr>
      </vt:variant>
      <vt:variant>
        <vt:i4>13</vt:i4>
      </vt:variant>
    </vt:vector>
  </HeadingPairs>
  <TitlesOfParts>
    <vt:vector size="15" baseType="lpstr">
      <vt:lpstr>Office-tema</vt:lpstr>
      <vt:lpstr>Equation</vt:lpstr>
      <vt:lpstr>Ladninger, Coulombs lov og elektriske felt</vt:lpstr>
      <vt:lpstr>PowerPoint-presentasjon</vt:lpstr>
      <vt:lpstr>PowerPoint-presentasjon</vt:lpstr>
      <vt:lpstr>PowerPoint-presentasjon</vt:lpstr>
      <vt:lpstr>PowerPoint-presentasjon</vt:lpstr>
      <vt:lpstr>Ø1 - Oppg.2</vt:lpstr>
      <vt:lpstr>Ø1 - Oppg.2</vt:lpstr>
      <vt:lpstr>Kombinasjon med mekanikken</vt:lpstr>
      <vt:lpstr>PowerPoint-presentasjon</vt:lpstr>
      <vt:lpstr>Oppgave 4</vt:lpstr>
      <vt:lpstr>Oppgave 5</vt:lpstr>
      <vt:lpstr>Forts. oppgave 5</vt:lpstr>
      <vt:lpstr>Forts. oppgave 5</vt:lpstr>
    </vt:vector>
  </TitlesOfParts>
  <Company>NTNU, SVT-fakultetet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Ladninger, Coulombs lov og elektriske felt</dc:title>
  <dc:creator>Astrid Johansen</dc:creator>
  <cp:lastModifiedBy>Astrid Johansen</cp:lastModifiedBy>
  <cp:revision>18</cp:revision>
  <dcterms:created xsi:type="dcterms:W3CDTF">2014-08-20T12:34:01Z</dcterms:created>
  <dcterms:modified xsi:type="dcterms:W3CDTF">2016-09-08T12:17:36Z</dcterms:modified>
</cp:coreProperties>
</file>