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85564-E336-4882-B567-012FF3E6B982}" type="datetimeFigureOut">
              <a:rPr lang="nb-NO" smtClean="0"/>
              <a:t>26.02.2015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98432-3C5E-4F5A-89FA-17AB5B7C0F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5682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85564-E336-4882-B567-012FF3E6B982}" type="datetimeFigureOut">
              <a:rPr lang="nb-NO" smtClean="0"/>
              <a:t>26.02.2015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98432-3C5E-4F5A-89FA-17AB5B7C0F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0767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85564-E336-4882-B567-012FF3E6B982}" type="datetimeFigureOut">
              <a:rPr lang="nb-NO" smtClean="0"/>
              <a:t>26.02.2015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98432-3C5E-4F5A-89FA-17AB5B7C0F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7395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85564-E336-4882-B567-012FF3E6B982}" type="datetimeFigureOut">
              <a:rPr lang="nb-NO" smtClean="0"/>
              <a:t>26.02.2015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98432-3C5E-4F5A-89FA-17AB5B7C0F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6480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85564-E336-4882-B567-012FF3E6B982}" type="datetimeFigureOut">
              <a:rPr lang="nb-NO" smtClean="0"/>
              <a:t>26.02.2015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98432-3C5E-4F5A-89FA-17AB5B7C0F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5081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85564-E336-4882-B567-012FF3E6B982}" type="datetimeFigureOut">
              <a:rPr lang="nb-NO" smtClean="0"/>
              <a:t>26.02.2015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98432-3C5E-4F5A-89FA-17AB5B7C0F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7142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85564-E336-4882-B567-012FF3E6B982}" type="datetimeFigureOut">
              <a:rPr lang="nb-NO" smtClean="0"/>
              <a:t>26.02.2015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98432-3C5E-4F5A-89FA-17AB5B7C0F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8727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85564-E336-4882-B567-012FF3E6B982}" type="datetimeFigureOut">
              <a:rPr lang="nb-NO" smtClean="0"/>
              <a:t>26.02.2015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98432-3C5E-4F5A-89FA-17AB5B7C0F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013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85564-E336-4882-B567-012FF3E6B982}" type="datetimeFigureOut">
              <a:rPr lang="nb-NO" smtClean="0"/>
              <a:t>26.02.2015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98432-3C5E-4F5A-89FA-17AB5B7C0F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5645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85564-E336-4882-B567-012FF3E6B982}" type="datetimeFigureOut">
              <a:rPr lang="nb-NO" smtClean="0"/>
              <a:t>26.02.2015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98432-3C5E-4F5A-89FA-17AB5B7C0F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2235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85564-E336-4882-B567-012FF3E6B982}" type="datetimeFigureOut">
              <a:rPr lang="nb-NO" smtClean="0"/>
              <a:t>26.02.2015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98432-3C5E-4F5A-89FA-17AB5B7C0F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5575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85564-E336-4882-B567-012FF3E6B982}" type="datetimeFigureOut">
              <a:rPr lang="nb-NO" smtClean="0"/>
              <a:t>26.02.2015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98432-3C5E-4F5A-89FA-17AB5B7C0F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4277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«</a:t>
            </a:r>
            <a:r>
              <a:rPr lang="nb-NO" dirty="0" err="1" smtClean="0"/>
              <a:t>Lekelab</a:t>
            </a:r>
            <a:r>
              <a:rPr lang="nb-NO" dirty="0" smtClean="0"/>
              <a:t>» i fysikk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7024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42"/>
            <a:ext cx="9144000" cy="683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0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57" y="0"/>
            <a:ext cx="5123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86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42"/>
            <a:ext cx="9144000" cy="683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70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57" y="0"/>
            <a:ext cx="5123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38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57" y="0"/>
            <a:ext cx="5123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874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57" y="0"/>
            <a:ext cx="5123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23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57" y="0"/>
            <a:ext cx="5123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27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57" y="0"/>
            <a:ext cx="5123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10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57" y="0"/>
            <a:ext cx="5123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27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57" y="0"/>
            <a:ext cx="5123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41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57" y="0"/>
            <a:ext cx="5123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975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57" y="0"/>
            <a:ext cx="5123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0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57" y="0"/>
            <a:ext cx="5123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45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42"/>
            <a:ext cx="9144000" cy="683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57" y="0"/>
            <a:ext cx="5123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787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57" y="0"/>
            <a:ext cx="5123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67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57" y="0"/>
            <a:ext cx="5123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69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57" y="0"/>
            <a:ext cx="5123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76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42"/>
            <a:ext cx="9144000" cy="683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184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57" y="0"/>
            <a:ext cx="5123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30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42"/>
            <a:ext cx="9144000" cy="683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50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57" y="0"/>
            <a:ext cx="5123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442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42"/>
            <a:ext cx="9144000" cy="683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09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57" y="0"/>
            <a:ext cx="5123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86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57" y="0"/>
            <a:ext cx="5123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854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On-screen Show (4:3)</PresentationFormat>
  <Paragraphs>1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«Lekelab» i fysikk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NTNU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«Lekelab» i fysikk</dc:title>
  <dc:creator>Jon Andreas Støvneng</dc:creator>
  <cp:lastModifiedBy>Jon Andreas Støvneng</cp:lastModifiedBy>
  <cp:revision>2</cp:revision>
  <dcterms:created xsi:type="dcterms:W3CDTF">2015-02-26T13:31:10Z</dcterms:created>
  <dcterms:modified xsi:type="dcterms:W3CDTF">2015-02-26T13:37:13Z</dcterms:modified>
</cp:coreProperties>
</file>