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6858000" cy="9906000" type="A4"/>
  <p:notesSz cx="67945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265" autoAdjust="0"/>
    <p:restoredTop sz="94660"/>
  </p:normalViewPr>
  <p:slideViewPr>
    <p:cSldViewPr snapToGrid="0">
      <p:cViewPr>
        <p:scale>
          <a:sx n="150" d="100"/>
          <a:sy n="150" d="100"/>
        </p:scale>
        <p:origin x="2334" y="-3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93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014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246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917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4458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933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874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598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74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15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3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E34-AFC0-4B45-9EA7-2D2588879ED4}" type="datetimeFigureOut">
              <a:rPr lang="nb-NO" smtClean="0"/>
              <a:t>03.12.2015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B356F-7F27-4BEE-BD91-8C132105D45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790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wma"/><Relationship Id="rId18" Type="http://schemas.openxmlformats.org/officeDocument/2006/relationships/audio" Target="../media/media9.wma"/><Relationship Id="rId26" Type="http://schemas.openxmlformats.org/officeDocument/2006/relationships/audio" Target="../media/media13.wma"/><Relationship Id="rId39" Type="http://schemas.microsoft.com/office/2007/relationships/media" Target="../media/media20.wma"/><Relationship Id="rId21" Type="http://schemas.microsoft.com/office/2007/relationships/media" Target="../media/media11.wma"/><Relationship Id="rId34" Type="http://schemas.openxmlformats.org/officeDocument/2006/relationships/audio" Target="../media/media17.wma"/><Relationship Id="rId42" Type="http://schemas.openxmlformats.org/officeDocument/2006/relationships/audio" Target="../media/media21.wma"/><Relationship Id="rId47" Type="http://schemas.microsoft.com/office/2007/relationships/media" Target="../media/media24.wma"/><Relationship Id="rId50" Type="http://schemas.openxmlformats.org/officeDocument/2006/relationships/audio" Target="../media/media25.wma"/><Relationship Id="rId55" Type="http://schemas.microsoft.com/office/2007/relationships/media" Target="../media/media28.wma"/><Relationship Id="rId63" Type="http://schemas.openxmlformats.org/officeDocument/2006/relationships/slideLayout" Target="../slideLayouts/slideLayout7.xml"/><Relationship Id="rId68" Type="http://schemas.openxmlformats.org/officeDocument/2006/relationships/image" Target="../media/image5.png"/><Relationship Id="rId76" Type="http://schemas.openxmlformats.org/officeDocument/2006/relationships/image" Target="../media/image13.png"/><Relationship Id="rId84" Type="http://schemas.openxmlformats.org/officeDocument/2006/relationships/image" Target="../media/image21.png"/><Relationship Id="rId89" Type="http://schemas.openxmlformats.org/officeDocument/2006/relationships/image" Target="../media/image26.png"/><Relationship Id="rId7" Type="http://schemas.microsoft.com/office/2007/relationships/media" Target="../media/media4.wma"/><Relationship Id="rId71" Type="http://schemas.openxmlformats.org/officeDocument/2006/relationships/image" Target="../media/image8.png"/><Relationship Id="rId92" Type="http://schemas.openxmlformats.org/officeDocument/2006/relationships/image" Target="../media/image29.png"/><Relationship Id="rId2" Type="http://schemas.openxmlformats.org/officeDocument/2006/relationships/audio" Target="../media/media1.wma"/><Relationship Id="rId16" Type="http://schemas.openxmlformats.org/officeDocument/2006/relationships/audio" Target="../media/media8.wma"/><Relationship Id="rId29" Type="http://schemas.microsoft.com/office/2007/relationships/media" Target="../media/media15.wma"/><Relationship Id="rId11" Type="http://schemas.microsoft.com/office/2007/relationships/media" Target="../media/media6.wma"/><Relationship Id="rId24" Type="http://schemas.openxmlformats.org/officeDocument/2006/relationships/audio" Target="../media/media12.wma"/><Relationship Id="rId32" Type="http://schemas.openxmlformats.org/officeDocument/2006/relationships/audio" Target="../media/media16.wma"/><Relationship Id="rId37" Type="http://schemas.microsoft.com/office/2007/relationships/media" Target="../media/media19.wma"/><Relationship Id="rId40" Type="http://schemas.openxmlformats.org/officeDocument/2006/relationships/audio" Target="../media/media20.wma"/><Relationship Id="rId45" Type="http://schemas.microsoft.com/office/2007/relationships/media" Target="../media/media23.wma"/><Relationship Id="rId53" Type="http://schemas.microsoft.com/office/2007/relationships/media" Target="../media/media27.wma"/><Relationship Id="rId58" Type="http://schemas.openxmlformats.org/officeDocument/2006/relationships/audio" Target="../media/media29.wma"/><Relationship Id="rId66" Type="http://schemas.openxmlformats.org/officeDocument/2006/relationships/image" Target="../media/image3.png"/><Relationship Id="rId74" Type="http://schemas.openxmlformats.org/officeDocument/2006/relationships/image" Target="../media/image11.png"/><Relationship Id="rId79" Type="http://schemas.openxmlformats.org/officeDocument/2006/relationships/image" Target="../media/image16.png"/><Relationship Id="rId87" Type="http://schemas.openxmlformats.org/officeDocument/2006/relationships/image" Target="../media/image24.png"/><Relationship Id="rId5" Type="http://schemas.microsoft.com/office/2007/relationships/media" Target="../media/media3.wma"/><Relationship Id="rId61" Type="http://schemas.microsoft.com/office/2007/relationships/media" Target="../media/media31.wma"/><Relationship Id="rId82" Type="http://schemas.openxmlformats.org/officeDocument/2006/relationships/image" Target="../media/image19.png"/><Relationship Id="rId90" Type="http://schemas.openxmlformats.org/officeDocument/2006/relationships/image" Target="../media/image27.png"/><Relationship Id="rId95" Type="http://schemas.openxmlformats.org/officeDocument/2006/relationships/image" Target="../media/image32.png"/><Relationship Id="rId19" Type="http://schemas.microsoft.com/office/2007/relationships/media" Target="../media/media10.wma"/><Relationship Id="rId14" Type="http://schemas.openxmlformats.org/officeDocument/2006/relationships/audio" Target="../media/media7.wma"/><Relationship Id="rId22" Type="http://schemas.openxmlformats.org/officeDocument/2006/relationships/audio" Target="../media/media11.wma"/><Relationship Id="rId27" Type="http://schemas.microsoft.com/office/2007/relationships/media" Target="../media/media14.wma"/><Relationship Id="rId30" Type="http://schemas.openxmlformats.org/officeDocument/2006/relationships/audio" Target="../media/media15.wma"/><Relationship Id="rId35" Type="http://schemas.microsoft.com/office/2007/relationships/media" Target="../media/media18.wma"/><Relationship Id="rId43" Type="http://schemas.microsoft.com/office/2007/relationships/media" Target="../media/media22.wma"/><Relationship Id="rId48" Type="http://schemas.openxmlformats.org/officeDocument/2006/relationships/audio" Target="../media/media24.wma"/><Relationship Id="rId56" Type="http://schemas.openxmlformats.org/officeDocument/2006/relationships/audio" Target="../media/media28.wma"/><Relationship Id="rId64" Type="http://schemas.openxmlformats.org/officeDocument/2006/relationships/image" Target="../media/image1.png"/><Relationship Id="rId69" Type="http://schemas.openxmlformats.org/officeDocument/2006/relationships/image" Target="../media/image6.png"/><Relationship Id="rId77" Type="http://schemas.openxmlformats.org/officeDocument/2006/relationships/image" Target="../media/image14.png"/><Relationship Id="rId8" Type="http://schemas.openxmlformats.org/officeDocument/2006/relationships/audio" Target="../media/media4.wma"/><Relationship Id="rId51" Type="http://schemas.microsoft.com/office/2007/relationships/media" Target="../media/media26.wma"/><Relationship Id="rId72" Type="http://schemas.openxmlformats.org/officeDocument/2006/relationships/image" Target="../media/image9.png"/><Relationship Id="rId80" Type="http://schemas.openxmlformats.org/officeDocument/2006/relationships/image" Target="../media/image17.png"/><Relationship Id="rId85" Type="http://schemas.openxmlformats.org/officeDocument/2006/relationships/image" Target="../media/image22.png"/><Relationship Id="rId93" Type="http://schemas.openxmlformats.org/officeDocument/2006/relationships/image" Target="../media/image30.png"/><Relationship Id="rId3" Type="http://schemas.microsoft.com/office/2007/relationships/media" Target="../media/media2.wma"/><Relationship Id="rId12" Type="http://schemas.openxmlformats.org/officeDocument/2006/relationships/audio" Target="../media/media6.wma"/><Relationship Id="rId17" Type="http://schemas.microsoft.com/office/2007/relationships/media" Target="../media/media9.wma"/><Relationship Id="rId25" Type="http://schemas.microsoft.com/office/2007/relationships/media" Target="../media/media13.wma"/><Relationship Id="rId33" Type="http://schemas.microsoft.com/office/2007/relationships/media" Target="../media/media17.wma"/><Relationship Id="rId38" Type="http://schemas.openxmlformats.org/officeDocument/2006/relationships/audio" Target="../media/media19.wma"/><Relationship Id="rId46" Type="http://schemas.openxmlformats.org/officeDocument/2006/relationships/audio" Target="../media/media23.wma"/><Relationship Id="rId59" Type="http://schemas.microsoft.com/office/2007/relationships/media" Target="../media/media30.wma"/><Relationship Id="rId67" Type="http://schemas.openxmlformats.org/officeDocument/2006/relationships/image" Target="../media/image4.png"/><Relationship Id="rId20" Type="http://schemas.openxmlformats.org/officeDocument/2006/relationships/audio" Target="../media/media10.wma"/><Relationship Id="rId41" Type="http://schemas.microsoft.com/office/2007/relationships/media" Target="../media/media21.wma"/><Relationship Id="rId54" Type="http://schemas.openxmlformats.org/officeDocument/2006/relationships/audio" Target="../media/media27.wma"/><Relationship Id="rId62" Type="http://schemas.openxmlformats.org/officeDocument/2006/relationships/audio" Target="../media/media31.wma"/><Relationship Id="rId70" Type="http://schemas.openxmlformats.org/officeDocument/2006/relationships/image" Target="../media/image7.png"/><Relationship Id="rId75" Type="http://schemas.openxmlformats.org/officeDocument/2006/relationships/image" Target="../media/image12.png"/><Relationship Id="rId83" Type="http://schemas.openxmlformats.org/officeDocument/2006/relationships/image" Target="../media/image20.png"/><Relationship Id="rId88" Type="http://schemas.openxmlformats.org/officeDocument/2006/relationships/image" Target="../media/image25.png"/><Relationship Id="rId91" Type="http://schemas.openxmlformats.org/officeDocument/2006/relationships/image" Target="../media/image28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5" Type="http://schemas.microsoft.com/office/2007/relationships/media" Target="../media/media8.wma"/><Relationship Id="rId23" Type="http://schemas.microsoft.com/office/2007/relationships/media" Target="../media/media12.wma"/><Relationship Id="rId28" Type="http://schemas.openxmlformats.org/officeDocument/2006/relationships/audio" Target="../media/media14.wma"/><Relationship Id="rId36" Type="http://schemas.openxmlformats.org/officeDocument/2006/relationships/audio" Target="../media/media18.wma"/><Relationship Id="rId49" Type="http://schemas.microsoft.com/office/2007/relationships/media" Target="../media/media25.wma"/><Relationship Id="rId57" Type="http://schemas.microsoft.com/office/2007/relationships/media" Target="../media/media29.wma"/><Relationship Id="rId10" Type="http://schemas.openxmlformats.org/officeDocument/2006/relationships/audio" Target="../media/media5.wma"/><Relationship Id="rId31" Type="http://schemas.microsoft.com/office/2007/relationships/media" Target="../media/media16.wma"/><Relationship Id="rId44" Type="http://schemas.openxmlformats.org/officeDocument/2006/relationships/audio" Target="../media/media22.wma"/><Relationship Id="rId52" Type="http://schemas.openxmlformats.org/officeDocument/2006/relationships/audio" Target="../media/media26.wma"/><Relationship Id="rId60" Type="http://schemas.openxmlformats.org/officeDocument/2006/relationships/audio" Target="../media/media30.wma"/><Relationship Id="rId65" Type="http://schemas.openxmlformats.org/officeDocument/2006/relationships/image" Target="../media/image2.png"/><Relationship Id="rId73" Type="http://schemas.openxmlformats.org/officeDocument/2006/relationships/image" Target="../media/image10.png"/><Relationship Id="rId78" Type="http://schemas.openxmlformats.org/officeDocument/2006/relationships/image" Target="../media/image15.png"/><Relationship Id="rId81" Type="http://schemas.openxmlformats.org/officeDocument/2006/relationships/image" Target="../media/image18.png"/><Relationship Id="rId86" Type="http://schemas.openxmlformats.org/officeDocument/2006/relationships/image" Target="../media/image23.png"/><Relationship Id="rId94" Type="http://schemas.openxmlformats.org/officeDocument/2006/relationships/image" Target="../media/image31.png"/><Relationship Id="rId4" Type="http://schemas.openxmlformats.org/officeDocument/2006/relationships/audio" Target="../media/media2.wma"/><Relationship Id="rId9" Type="http://schemas.microsoft.com/office/2007/relationships/media" Target="../media/media5.wma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media" Target="../media/media219.wma"/><Relationship Id="rId18" Type="http://schemas.openxmlformats.org/officeDocument/2006/relationships/audio" Target="../media/media221.wma"/><Relationship Id="rId26" Type="http://schemas.openxmlformats.org/officeDocument/2006/relationships/audio" Target="../media/media225.wma"/><Relationship Id="rId39" Type="http://schemas.microsoft.com/office/2007/relationships/media" Target="../media/media232.wma"/><Relationship Id="rId21" Type="http://schemas.microsoft.com/office/2007/relationships/media" Target="../media/media223.wma"/><Relationship Id="rId34" Type="http://schemas.openxmlformats.org/officeDocument/2006/relationships/audio" Target="../media/media229.wma"/><Relationship Id="rId42" Type="http://schemas.openxmlformats.org/officeDocument/2006/relationships/audio" Target="../media/media233.wma"/><Relationship Id="rId47" Type="http://schemas.microsoft.com/office/2007/relationships/media" Target="../media/media236.wma"/><Relationship Id="rId50" Type="http://schemas.openxmlformats.org/officeDocument/2006/relationships/audio" Target="../media/media237.wma"/><Relationship Id="rId55" Type="http://schemas.microsoft.com/office/2007/relationships/media" Target="../media/media240.wma"/><Relationship Id="rId63" Type="http://schemas.openxmlformats.org/officeDocument/2006/relationships/image" Target="../media/image223.png"/><Relationship Id="rId68" Type="http://schemas.openxmlformats.org/officeDocument/2006/relationships/image" Target="../media/image228.png"/><Relationship Id="rId76" Type="http://schemas.openxmlformats.org/officeDocument/2006/relationships/image" Target="../media/image236.png"/><Relationship Id="rId84" Type="http://schemas.openxmlformats.org/officeDocument/2006/relationships/image" Target="../media/image244.png"/><Relationship Id="rId89" Type="http://schemas.openxmlformats.org/officeDocument/2006/relationships/image" Target="../media/image249.png"/><Relationship Id="rId7" Type="http://schemas.microsoft.com/office/2007/relationships/media" Target="../media/media216.wma"/><Relationship Id="rId71" Type="http://schemas.openxmlformats.org/officeDocument/2006/relationships/image" Target="../media/image231.png"/><Relationship Id="rId92" Type="http://schemas.openxmlformats.org/officeDocument/2006/relationships/image" Target="../media/image252.png"/><Relationship Id="rId2" Type="http://schemas.openxmlformats.org/officeDocument/2006/relationships/audio" Target="../media/media213.wma"/><Relationship Id="rId16" Type="http://schemas.openxmlformats.org/officeDocument/2006/relationships/audio" Target="../media/media220.wma"/><Relationship Id="rId29" Type="http://schemas.microsoft.com/office/2007/relationships/media" Target="../media/media227.wma"/><Relationship Id="rId11" Type="http://schemas.microsoft.com/office/2007/relationships/media" Target="../media/media218.wma"/><Relationship Id="rId24" Type="http://schemas.openxmlformats.org/officeDocument/2006/relationships/audio" Target="../media/media224.wma"/><Relationship Id="rId32" Type="http://schemas.openxmlformats.org/officeDocument/2006/relationships/audio" Target="../media/media228.wma"/><Relationship Id="rId37" Type="http://schemas.microsoft.com/office/2007/relationships/media" Target="../media/media231.wma"/><Relationship Id="rId40" Type="http://schemas.openxmlformats.org/officeDocument/2006/relationships/audio" Target="../media/media232.wma"/><Relationship Id="rId45" Type="http://schemas.microsoft.com/office/2007/relationships/media" Target="../media/media235.wma"/><Relationship Id="rId53" Type="http://schemas.microsoft.com/office/2007/relationships/media" Target="../media/media239.wma"/><Relationship Id="rId58" Type="http://schemas.openxmlformats.org/officeDocument/2006/relationships/audio" Target="../media/media241.wma"/><Relationship Id="rId66" Type="http://schemas.openxmlformats.org/officeDocument/2006/relationships/image" Target="../media/image226.png"/><Relationship Id="rId74" Type="http://schemas.openxmlformats.org/officeDocument/2006/relationships/image" Target="../media/image234.png"/><Relationship Id="rId79" Type="http://schemas.openxmlformats.org/officeDocument/2006/relationships/image" Target="../media/image239.png"/><Relationship Id="rId87" Type="http://schemas.openxmlformats.org/officeDocument/2006/relationships/image" Target="../media/image247.png"/><Relationship Id="rId5" Type="http://schemas.microsoft.com/office/2007/relationships/media" Target="../media/media215.wma"/><Relationship Id="rId61" Type="http://schemas.openxmlformats.org/officeDocument/2006/relationships/slideLayout" Target="../slideLayouts/slideLayout7.xml"/><Relationship Id="rId82" Type="http://schemas.openxmlformats.org/officeDocument/2006/relationships/image" Target="../media/image242.png"/><Relationship Id="rId90" Type="http://schemas.openxmlformats.org/officeDocument/2006/relationships/image" Target="../media/image250.png"/><Relationship Id="rId19" Type="http://schemas.microsoft.com/office/2007/relationships/media" Target="../media/media222.wma"/><Relationship Id="rId14" Type="http://schemas.openxmlformats.org/officeDocument/2006/relationships/audio" Target="../media/media219.wma"/><Relationship Id="rId22" Type="http://schemas.openxmlformats.org/officeDocument/2006/relationships/audio" Target="../media/media223.wma"/><Relationship Id="rId27" Type="http://schemas.microsoft.com/office/2007/relationships/media" Target="../media/media226.wma"/><Relationship Id="rId30" Type="http://schemas.openxmlformats.org/officeDocument/2006/relationships/audio" Target="../media/media227.wma"/><Relationship Id="rId35" Type="http://schemas.microsoft.com/office/2007/relationships/media" Target="../media/media230.wma"/><Relationship Id="rId43" Type="http://schemas.microsoft.com/office/2007/relationships/media" Target="../media/media234.wma"/><Relationship Id="rId48" Type="http://schemas.openxmlformats.org/officeDocument/2006/relationships/audio" Target="../media/media236.wma"/><Relationship Id="rId56" Type="http://schemas.openxmlformats.org/officeDocument/2006/relationships/audio" Target="../media/media240.wma"/><Relationship Id="rId64" Type="http://schemas.openxmlformats.org/officeDocument/2006/relationships/image" Target="../media/image224.png"/><Relationship Id="rId69" Type="http://schemas.openxmlformats.org/officeDocument/2006/relationships/image" Target="../media/image229.png"/><Relationship Id="rId77" Type="http://schemas.openxmlformats.org/officeDocument/2006/relationships/image" Target="../media/image237.png"/><Relationship Id="rId8" Type="http://schemas.openxmlformats.org/officeDocument/2006/relationships/audio" Target="../media/media216.wma"/><Relationship Id="rId51" Type="http://schemas.microsoft.com/office/2007/relationships/media" Target="../media/media238.wma"/><Relationship Id="rId72" Type="http://schemas.openxmlformats.org/officeDocument/2006/relationships/image" Target="../media/image232.png"/><Relationship Id="rId80" Type="http://schemas.openxmlformats.org/officeDocument/2006/relationships/image" Target="../media/image240.png"/><Relationship Id="rId85" Type="http://schemas.openxmlformats.org/officeDocument/2006/relationships/image" Target="../media/image245.png"/><Relationship Id="rId3" Type="http://schemas.microsoft.com/office/2007/relationships/media" Target="../media/media214.wma"/><Relationship Id="rId12" Type="http://schemas.openxmlformats.org/officeDocument/2006/relationships/audio" Target="../media/media218.wma"/><Relationship Id="rId17" Type="http://schemas.microsoft.com/office/2007/relationships/media" Target="../media/media221.wma"/><Relationship Id="rId25" Type="http://schemas.microsoft.com/office/2007/relationships/media" Target="../media/media225.wma"/><Relationship Id="rId33" Type="http://schemas.microsoft.com/office/2007/relationships/media" Target="../media/media229.wma"/><Relationship Id="rId38" Type="http://schemas.openxmlformats.org/officeDocument/2006/relationships/audio" Target="../media/media231.wma"/><Relationship Id="rId46" Type="http://schemas.openxmlformats.org/officeDocument/2006/relationships/audio" Target="../media/media235.wma"/><Relationship Id="rId59" Type="http://schemas.microsoft.com/office/2007/relationships/media" Target="../media/media242.wma"/><Relationship Id="rId67" Type="http://schemas.openxmlformats.org/officeDocument/2006/relationships/image" Target="../media/image227.png"/><Relationship Id="rId20" Type="http://schemas.openxmlformats.org/officeDocument/2006/relationships/audio" Target="../media/media222.wma"/><Relationship Id="rId41" Type="http://schemas.microsoft.com/office/2007/relationships/media" Target="../media/media233.wma"/><Relationship Id="rId54" Type="http://schemas.openxmlformats.org/officeDocument/2006/relationships/audio" Target="../media/media239.wma"/><Relationship Id="rId62" Type="http://schemas.openxmlformats.org/officeDocument/2006/relationships/image" Target="../media/image222.png"/><Relationship Id="rId70" Type="http://schemas.openxmlformats.org/officeDocument/2006/relationships/image" Target="../media/image230.png"/><Relationship Id="rId75" Type="http://schemas.openxmlformats.org/officeDocument/2006/relationships/image" Target="../media/image235.png"/><Relationship Id="rId83" Type="http://schemas.openxmlformats.org/officeDocument/2006/relationships/image" Target="../media/image243.png"/><Relationship Id="rId88" Type="http://schemas.openxmlformats.org/officeDocument/2006/relationships/image" Target="../media/image248.png"/><Relationship Id="rId91" Type="http://schemas.openxmlformats.org/officeDocument/2006/relationships/image" Target="../media/image251.png"/><Relationship Id="rId1" Type="http://schemas.microsoft.com/office/2007/relationships/media" Target="../media/media213.wma"/><Relationship Id="rId6" Type="http://schemas.openxmlformats.org/officeDocument/2006/relationships/audio" Target="../media/media215.wma"/><Relationship Id="rId15" Type="http://schemas.microsoft.com/office/2007/relationships/media" Target="../media/media220.wma"/><Relationship Id="rId23" Type="http://schemas.microsoft.com/office/2007/relationships/media" Target="../media/media224.wma"/><Relationship Id="rId28" Type="http://schemas.openxmlformats.org/officeDocument/2006/relationships/audio" Target="../media/media226.wma"/><Relationship Id="rId36" Type="http://schemas.openxmlformats.org/officeDocument/2006/relationships/audio" Target="../media/media230.wma"/><Relationship Id="rId49" Type="http://schemas.microsoft.com/office/2007/relationships/media" Target="../media/media237.wma"/><Relationship Id="rId57" Type="http://schemas.microsoft.com/office/2007/relationships/media" Target="../media/media241.wma"/><Relationship Id="rId10" Type="http://schemas.openxmlformats.org/officeDocument/2006/relationships/audio" Target="../media/media217.wma"/><Relationship Id="rId31" Type="http://schemas.microsoft.com/office/2007/relationships/media" Target="../media/media228.wma"/><Relationship Id="rId44" Type="http://schemas.openxmlformats.org/officeDocument/2006/relationships/audio" Target="../media/media234.wma"/><Relationship Id="rId52" Type="http://schemas.openxmlformats.org/officeDocument/2006/relationships/audio" Target="../media/media238.wma"/><Relationship Id="rId60" Type="http://schemas.openxmlformats.org/officeDocument/2006/relationships/audio" Target="../media/media242.wma"/><Relationship Id="rId65" Type="http://schemas.openxmlformats.org/officeDocument/2006/relationships/image" Target="../media/image225.png"/><Relationship Id="rId73" Type="http://schemas.openxmlformats.org/officeDocument/2006/relationships/image" Target="../media/image233.png"/><Relationship Id="rId78" Type="http://schemas.openxmlformats.org/officeDocument/2006/relationships/image" Target="../media/image238.png"/><Relationship Id="rId81" Type="http://schemas.openxmlformats.org/officeDocument/2006/relationships/image" Target="../media/image241.png"/><Relationship Id="rId86" Type="http://schemas.openxmlformats.org/officeDocument/2006/relationships/image" Target="../media/image246.png"/><Relationship Id="rId4" Type="http://schemas.openxmlformats.org/officeDocument/2006/relationships/audio" Target="../media/media214.wma"/><Relationship Id="rId9" Type="http://schemas.microsoft.com/office/2007/relationships/media" Target="../media/media217.wma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media" Target="../media/media249.wma"/><Relationship Id="rId18" Type="http://schemas.openxmlformats.org/officeDocument/2006/relationships/audio" Target="../media/media251.wma"/><Relationship Id="rId26" Type="http://schemas.openxmlformats.org/officeDocument/2006/relationships/audio" Target="../media/media255.wma"/><Relationship Id="rId39" Type="http://schemas.microsoft.com/office/2007/relationships/media" Target="../media/media262.wma"/><Relationship Id="rId21" Type="http://schemas.microsoft.com/office/2007/relationships/media" Target="../media/media253.wma"/><Relationship Id="rId34" Type="http://schemas.openxmlformats.org/officeDocument/2006/relationships/audio" Target="../media/media259.wma"/><Relationship Id="rId42" Type="http://schemas.openxmlformats.org/officeDocument/2006/relationships/audio" Target="../media/media263.wma"/><Relationship Id="rId47" Type="http://schemas.microsoft.com/office/2007/relationships/media" Target="../media/media266.wma"/><Relationship Id="rId50" Type="http://schemas.openxmlformats.org/officeDocument/2006/relationships/audio" Target="../media/media267.wma"/><Relationship Id="rId55" Type="http://schemas.openxmlformats.org/officeDocument/2006/relationships/image" Target="../media/image256.png"/><Relationship Id="rId63" Type="http://schemas.openxmlformats.org/officeDocument/2006/relationships/image" Target="../media/image264.png"/><Relationship Id="rId68" Type="http://schemas.openxmlformats.org/officeDocument/2006/relationships/image" Target="../media/image269.png"/><Relationship Id="rId76" Type="http://schemas.openxmlformats.org/officeDocument/2006/relationships/image" Target="../media/image277.png"/><Relationship Id="rId7" Type="http://schemas.microsoft.com/office/2007/relationships/media" Target="../media/media246.wma"/><Relationship Id="rId71" Type="http://schemas.openxmlformats.org/officeDocument/2006/relationships/image" Target="../media/image272.png"/><Relationship Id="rId2" Type="http://schemas.openxmlformats.org/officeDocument/2006/relationships/audio" Target="../media/media243.wma"/><Relationship Id="rId16" Type="http://schemas.openxmlformats.org/officeDocument/2006/relationships/audio" Target="../media/media250.wma"/><Relationship Id="rId29" Type="http://schemas.microsoft.com/office/2007/relationships/media" Target="../media/media257.wma"/><Relationship Id="rId11" Type="http://schemas.microsoft.com/office/2007/relationships/media" Target="../media/media248.wma"/><Relationship Id="rId24" Type="http://schemas.openxmlformats.org/officeDocument/2006/relationships/audio" Target="../media/media254.wma"/><Relationship Id="rId32" Type="http://schemas.openxmlformats.org/officeDocument/2006/relationships/audio" Target="../media/media258.wma"/><Relationship Id="rId37" Type="http://schemas.microsoft.com/office/2007/relationships/media" Target="../media/media261.wma"/><Relationship Id="rId40" Type="http://schemas.openxmlformats.org/officeDocument/2006/relationships/audio" Target="../media/media262.wma"/><Relationship Id="rId45" Type="http://schemas.microsoft.com/office/2007/relationships/media" Target="../media/media265.wma"/><Relationship Id="rId53" Type="http://schemas.openxmlformats.org/officeDocument/2006/relationships/image" Target="../media/image254.png"/><Relationship Id="rId58" Type="http://schemas.openxmlformats.org/officeDocument/2006/relationships/image" Target="../media/image259.png"/><Relationship Id="rId66" Type="http://schemas.openxmlformats.org/officeDocument/2006/relationships/image" Target="../media/image267.png"/><Relationship Id="rId74" Type="http://schemas.openxmlformats.org/officeDocument/2006/relationships/image" Target="../media/image275.png"/><Relationship Id="rId5" Type="http://schemas.microsoft.com/office/2007/relationships/media" Target="../media/media245.wma"/><Relationship Id="rId15" Type="http://schemas.microsoft.com/office/2007/relationships/media" Target="../media/media250.wma"/><Relationship Id="rId23" Type="http://schemas.microsoft.com/office/2007/relationships/media" Target="../media/media254.wma"/><Relationship Id="rId28" Type="http://schemas.openxmlformats.org/officeDocument/2006/relationships/audio" Target="../media/media256.wma"/><Relationship Id="rId36" Type="http://schemas.openxmlformats.org/officeDocument/2006/relationships/audio" Target="../media/media260.wma"/><Relationship Id="rId49" Type="http://schemas.microsoft.com/office/2007/relationships/media" Target="../media/media267.wma"/><Relationship Id="rId57" Type="http://schemas.openxmlformats.org/officeDocument/2006/relationships/image" Target="../media/image258.png"/><Relationship Id="rId61" Type="http://schemas.openxmlformats.org/officeDocument/2006/relationships/image" Target="../media/image262.png"/><Relationship Id="rId10" Type="http://schemas.openxmlformats.org/officeDocument/2006/relationships/audio" Target="../media/media247.wma"/><Relationship Id="rId19" Type="http://schemas.microsoft.com/office/2007/relationships/media" Target="../media/media252.wma"/><Relationship Id="rId31" Type="http://schemas.microsoft.com/office/2007/relationships/media" Target="../media/media258.wma"/><Relationship Id="rId44" Type="http://schemas.openxmlformats.org/officeDocument/2006/relationships/audio" Target="../media/media264.wma"/><Relationship Id="rId52" Type="http://schemas.openxmlformats.org/officeDocument/2006/relationships/image" Target="../media/image253.png"/><Relationship Id="rId60" Type="http://schemas.openxmlformats.org/officeDocument/2006/relationships/image" Target="../media/image261.png"/><Relationship Id="rId65" Type="http://schemas.openxmlformats.org/officeDocument/2006/relationships/image" Target="../media/image266.png"/><Relationship Id="rId73" Type="http://schemas.openxmlformats.org/officeDocument/2006/relationships/image" Target="../media/image274.png"/><Relationship Id="rId4" Type="http://schemas.openxmlformats.org/officeDocument/2006/relationships/audio" Target="../media/media244.wma"/><Relationship Id="rId9" Type="http://schemas.microsoft.com/office/2007/relationships/media" Target="../media/media247.wma"/><Relationship Id="rId14" Type="http://schemas.openxmlformats.org/officeDocument/2006/relationships/audio" Target="../media/media249.wma"/><Relationship Id="rId22" Type="http://schemas.openxmlformats.org/officeDocument/2006/relationships/audio" Target="../media/media253.wma"/><Relationship Id="rId27" Type="http://schemas.microsoft.com/office/2007/relationships/media" Target="../media/media256.wma"/><Relationship Id="rId30" Type="http://schemas.openxmlformats.org/officeDocument/2006/relationships/audio" Target="../media/media257.wma"/><Relationship Id="rId35" Type="http://schemas.microsoft.com/office/2007/relationships/media" Target="../media/media260.wma"/><Relationship Id="rId43" Type="http://schemas.microsoft.com/office/2007/relationships/media" Target="../media/media264.wma"/><Relationship Id="rId48" Type="http://schemas.openxmlformats.org/officeDocument/2006/relationships/audio" Target="../media/media266.wma"/><Relationship Id="rId56" Type="http://schemas.openxmlformats.org/officeDocument/2006/relationships/image" Target="../media/image257.png"/><Relationship Id="rId64" Type="http://schemas.openxmlformats.org/officeDocument/2006/relationships/image" Target="../media/image265.png"/><Relationship Id="rId69" Type="http://schemas.openxmlformats.org/officeDocument/2006/relationships/image" Target="../media/image270.png"/><Relationship Id="rId77" Type="http://schemas.openxmlformats.org/officeDocument/2006/relationships/image" Target="../media/image278.png"/><Relationship Id="rId8" Type="http://schemas.openxmlformats.org/officeDocument/2006/relationships/audio" Target="../media/media246.wma"/><Relationship Id="rId51" Type="http://schemas.openxmlformats.org/officeDocument/2006/relationships/slideLayout" Target="../slideLayouts/slideLayout7.xml"/><Relationship Id="rId72" Type="http://schemas.openxmlformats.org/officeDocument/2006/relationships/image" Target="../media/image273.png"/><Relationship Id="rId3" Type="http://schemas.microsoft.com/office/2007/relationships/media" Target="../media/media244.wma"/><Relationship Id="rId12" Type="http://schemas.openxmlformats.org/officeDocument/2006/relationships/audio" Target="../media/media248.wma"/><Relationship Id="rId17" Type="http://schemas.microsoft.com/office/2007/relationships/media" Target="../media/media251.wma"/><Relationship Id="rId25" Type="http://schemas.microsoft.com/office/2007/relationships/media" Target="../media/media255.wma"/><Relationship Id="rId33" Type="http://schemas.microsoft.com/office/2007/relationships/media" Target="../media/media259.wma"/><Relationship Id="rId38" Type="http://schemas.openxmlformats.org/officeDocument/2006/relationships/audio" Target="../media/media261.wma"/><Relationship Id="rId46" Type="http://schemas.openxmlformats.org/officeDocument/2006/relationships/audio" Target="../media/media265.wma"/><Relationship Id="rId59" Type="http://schemas.openxmlformats.org/officeDocument/2006/relationships/image" Target="../media/image260.png"/><Relationship Id="rId67" Type="http://schemas.openxmlformats.org/officeDocument/2006/relationships/image" Target="../media/image268.png"/><Relationship Id="rId20" Type="http://schemas.openxmlformats.org/officeDocument/2006/relationships/audio" Target="../media/media252.wma"/><Relationship Id="rId41" Type="http://schemas.microsoft.com/office/2007/relationships/media" Target="../media/media263.wma"/><Relationship Id="rId54" Type="http://schemas.openxmlformats.org/officeDocument/2006/relationships/image" Target="../media/image255.png"/><Relationship Id="rId62" Type="http://schemas.openxmlformats.org/officeDocument/2006/relationships/image" Target="../media/image263.png"/><Relationship Id="rId70" Type="http://schemas.openxmlformats.org/officeDocument/2006/relationships/image" Target="../media/image271.png"/><Relationship Id="rId75" Type="http://schemas.openxmlformats.org/officeDocument/2006/relationships/image" Target="../media/image276.png"/><Relationship Id="rId1" Type="http://schemas.microsoft.com/office/2007/relationships/media" Target="../media/media243.wma"/><Relationship Id="rId6" Type="http://schemas.openxmlformats.org/officeDocument/2006/relationships/audio" Target="../media/media245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71.wma"/><Relationship Id="rId13" Type="http://schemas.microsoft.com/office/2007/relationships/media" Target="../media/media274.wma"/><Relationship Id="rId18" Type="http://schemas.openxmlformats.org/officeDocument/2006/relationships/audio" Target="../media/media276.wma"/><Relationship Id="rId26" Type="http://schemas.openxmlformats.org/officeDocument/2006/relationships/image" Target="../media/image279.png"/><Relationship Id="rId3" Type="http://schemas.microsoft.com/office/2007/relationships/media" Target="../media/media269.wma"/><Relationship Id="rId21" Type="http://schemas.microsoft.com/office/2007/relationships/media" Target="../media/media278.wma"/><Relationship Id="rId34" Type="http://schemas.openxmlformats.org/officeDocument/2006/relationships/image" Target="../media/image287.png"/><Relationship Id="rId7" Type="http://schemas.microsoft.com/office/2007/relationships/media" Target="../media/media271.wma"/><Relationship Id="rId12" Type="http://schemas.openxmlformats.org/officeDocument/2006/relationships/audio" Target="../media/media273.wma"/><Relationship Id="rId17" Type="http://schemas.microsoft.com/office/2007/relationships/media" Target="../media/media276.wma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286.png"/><Relationship Id="rId38" Type="http://schemas.openxmlformats.org/officeDocument/2006/relationships/image" Target="../media/image291.png"/><Relationship Id="rId2" Type="http://schemas.openxmlformats.org/officeDocument/2006/relationships/audio" Target="../media/media268.wma"/><Relationship Id="rId16" Type="http://schemas.openxmlformats.org/officeDocument/2006/relationships/audio" Target="../media/media275.wma"/><Relationship Id="rId20" Type="http://schemas.openxmlformats.org/officeDocument/2006/relationships/audio" Target="../media/media277.wma"/><Relationship Id="rId29" Type="http://schemas.openxmlformats.org/officeDocument/2006/relationships/image" Target="../media/image282.png"/><Relationship Id="rId1" Type="http://schemas.microsoft.com/office/2007/relationships/media" Target="../media/media268.wma"/><Relationship Id="rId6" Type="http://schemas.openxmlformats.org/officeDocument/2006/relationships/audio" Target="../media/media270.wma"/><Relationship Id="rId11" Type="http://schemas.microsoft.com/office/2007/relationships/media" Target="../media/media273.wma"/><Relationship Id="rId24" Type="http://schemas.openxmlformats.org/officeDocument/2006/relationships/audio" Target="../media/media279.wma"/><Relationship Id="rId32" Type="http://schemas.openxmlformats.org/officeDocument/2006/relationships/image" Target="../media/image285.png"/><Relationship Id="rId37" Type="http://schemas.openxmlformats.org/officeDocument/2006/relationships/image" Target="../media/image290.png"/><Relationship Id="rId5" Type="http://schemas.microsoft.com/office/2007/relationships/media" Target="../media/media270.wma"/><Relationship Id="rId15" Type="http://schemas.microsoft.com/office/2007/relationships/media" Target="../media/media275.wma"/><Relationship Id="rId23" Type="http://schemas.microsoft.com/office/2007/relationships/media" Target="../media/media279.wma"/><Relationship Id="rId28" Type="http://schemas.openxmlformats.org/officeDocument/2006/relationships/image" Target="../media/image281.png"/><Relationship Id="rId36" Type="http://schemas.openxmlformats.org/officeDocument/2006/relationships/image" Target="../media/image289.png"/><Relationship Id="rId10" Type="http://schemas.openxmlformats.org/officeDocument/2006/relationships/audio" Target="../media/media272.wma"/><Relationship Id="rId19" Type="http://schemas.microsoft.com/office/2007/relationships/media" Target="../media/media277.wma"/><Relationship Id="rId31" Type="http://schemas.openxmlformats.org/officeDocument/2006/relationships/image" Target="../media/image284.png"/><Relationship Id="rId4" Type="http://schemas.openxmlformats.org/officeDocument/2006/relationships/audio" Target="../media/media269.wma"/><Relationship Id="rId9" Type="http://schemas.microsoft.com/office/2007/relationships/media" Target="../media/media272.wma"/><Relationship Id="rId14" Type="http://schemas.openxmlformats.org/officeDocument/2006/relationships/audio" Target="../media/media274.wma"/><Relationship Id="rId22" Type="http://schemas.openxmlformats.org/officeDocument/2006/relationships/audio" Target="../media/media278.wma"/><Relationship Id="rId27" Type="http://schemas.openxmlformats.org/officeDocument/2006/relationships/image" Target="../media/image280.png"/><Relationship Id="rId30" Type="http://schemas.openxmlformats.org/officeDocument/2006/relationships/image" Target="../media/image283.png"/><Relationship Id="rId35" Type="http://schemas.openxmlformats.org/officeDocument/2006/relationships/image" Target="../media/image288.png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media" Target="../media/media286.wma"/><Relationship Id="rId18" Type="http://schemas.openxmlformats.org/officeDocument/2006/relationships/audio" Target="../media/media288.wma"/><Relationship Id="rId26" Type="http://schemas.openxmlformats.org/officeDocument/2006/relationships/audio" Target="../media/media292.wma"/><Relationship Id="rId39" Type="http://schemas.microsoft.com/office/2007/relationships/media" Target="../media/media299.wma"/><Relationship Id="rId21" Type="http://schemas.microsoft.com/office/2007/relationships/media" Target="../media/media290.wma"/><Relationship Id="rId34" Type="http://schemas.openxmlformats.org/officeDocument/2006/relationships/audio" Target="../media/media296.wma"/><Relationship Id="rId42" Type="http://schemas.openxmlformats.org/officeDocument/2006/relationships/audio" Target="../media/media300.wma"/><Relationship Id="rId47" Type="http://schemas.microsoft.com/office/2007/relationships/media" Target="../media/media303.wma"/><Relationship Id="rId50" Type="http://schemas.openxmlformats.org/officeDocument/2006/relationships/image" Target="../media/image292.png"/><Relationship Id="rId55" Type="http://schemas.openxmlformats.org/officeDocument/2006/relationships/image" Target="../media/image297.png"/><Relationship Id="rId63" Type="http://schemas.openxmlformats.org/officeDocument/2006/relationships/image" Target="../media/image305.png"/><Relationship Id="rId68" Type="http://schemas.openxmlformats.org/officeDocument/2006/relationships/image" Target="../media/image310.png"/><Relationship Id="rId7" Type="http://schemas.microsoft.com/office/2007/relationships/media" Target="../media/media283.wma"/><Relationship Id="rId71" Type="http://schemas.openxmlformats.org/officeDocument/2006/relationships/image" Target="../media/image313.png"/><Relationship Id="rId2" Type="http://schemas.openxmlformats.org/officeDocument/2006/relationships/audio" Target="../media/media280.wma"/><Relationship Id="rId16" Type="http://schemas.openxmlformats.org/officeDocument/2006/relationships/audio" Target="../media/media287.wma"/><Relationship Id="rId29" Type="http://schemas.microsoft.com/office/2007/relationships/media" Target="../media/media294.wma"/><Relationship Id="rId11" Type="http://schemas.microsoft.com/office/2007/relationships/media" Target="../media/media285.wma"/><Relationship Id="rId24" Type="http://schemas.openxmlformats.org/officeDocument/2006/relationships/audio" Target="../media/media291.wma"/><Relationship Id="rId32" Type="http://schemas.openxmlformats.org/officeDocument/2006/relationships/audio" Target="../media/media295.wma"/><Relationship Id="rId37" Type="http://schemas.microsoft.com/office/2007/relationships/media" Target="../media/media298.wma"/><Relationship Id="rId40" Type="http://schemas.openxmlformats.org/officeDocument/2006/relationships/audio" Target="../media/media299.wma"/><Relationship Id="rId45" Type="http://schemas.microsoft.com/office/2007/relationships/media" Target="../media/media302.wma"/><Relationship Id="rId53" Type="http://schemas.openxmlformats.org/officeDocument/2006/relationships/image" Target="../media/image295.png"/><Relationship Id="rId58" Type="http://schemas.openxmlformats.org/officeDocument/2006/relationships/image" Target="../media/image300.png"/><Relationship Id="rId66" Type="http://schemas.openxmlformats.org/officeDocument/2006/relationships/image" Target="../media/image308.png"/><Relationship Id="rId74" Type="http://schemas.openxmlformats.org/officeDocument/2006/relationships/image" Target="../media/image316.png"/><Relationship Id="rId5" Type="http://schemas.microsoft.com/office/2007/relationships/media" Target="../media/media282.wma"/><Relationship Id="rId15" Type="http://schemas.microsoft.com/office/2007/relationships/media" Target="../media/media287.wma"/><Relationship Id="rId23" Type="http://schemas.microsoft.com/office/2007/relationships/media" Target="../media/media291.wma"/><Relationship Id="rId28" Type="http://schemas.openxmlformats.org/officeDocument/2006/relationships/audio" Target="../media/media293.wma"/><Relationship Id="rId36" Type="http://schemas.openxmlformats.org/officeDocument/2006/relationships/audio" Target="../media/media297.wma"/><Relationship Id="rId49" Type="http://schemas.openxmlformats.org/officeDocument/2006/relationships/slideLayout" Target="../slideLayouts/slideLayout7.xml"/><Relationship Id="rId57" Type="http://schemas.openxmlformats.org/officeDocument/2006/relationships/image" Target="../media/image299.png"/><Relationship Id="rId61" Type="http://schemas.openxmlformats.org/officeDocument/2006/relationships/image" Target="../media/image303.png"/><Relationship Id="rId10" Type="http://schemas.openxmlformats.org/officeDocument/2006/relationships/audio" Target="../media/media284.wma"/><Relationship Id="rId19" Type="http://schemas.microsoft.com/office/2007/relationships/media" Target="../media/media289.wma"/><Relationship Id="rId31" Type="http://schemas.microsoft.com/office/2007/relationships/media" Target="../media/media295.wma"/><Relationship Id="rId44" Type="http://schemas.openxmlformats.org/officeDocument/2006/relationships/audio" Target="../media/media301.wma"/><Relationship Id="rId52" Type="http://schemas.openxmlformats.org/officeDocument/2006/relationships/image" Target="../media/image294.png"/><Relationship Id="rId60" Type="http://schemas.openxmlformats.org/officeDocument/2006/relationships/image" Target="../media/image302.png"/><Relationship Id="rId65" Type="http://schemas.openxmlformats.org/officeDocument/2006/relationships/image" Target="../media/image307.png"/><Relationship Id="rId73" Type="http://schemas.openxmlformats.org/officeDocument/2006/relationships/image" Target="../media/image315.png"/><Relationship Id="rId4" Type="http://schemas.openxmlformats.org/officeDocument/2006/relationships/audio" Target="../media/media281.wma"/><Relationship Id="rId9" Type="http://schemas.microsoft.com/office/2007/relationships/media" Target="../media/media284.wma"/><Relationship Id="rId14" Type="http://schemas.openxmlformats.org/officeDocument/2006/relationships/audio" Target="../media/media286.wma"/><Relationship Id="rId22" Type="http://schemas.openxmlformats.org/officeDocument/2006/relationships/audio" Target="../media/media290.wma"/><Relationship Id="rId27" Type="http://schemas.microsoft.com/office/2007/relationships/media" Target="../media/media293.wma"/><Relationship Id="rId30" Type="http://schemas.openxmlformats.org/officeDocument/2006/relationships/audio" Target="../media/media294.wma"/><Relationship Id="rId35" Type="http://schemas.microsoft.com/office/2007/relationships/media" Target="../media/media297.wma"/><Relationship Id="rId43" Type="http://schemas.microsoft.com/office/2007/relationships/media" Target="../media/media301.wma"/><Relationship Id="rId48" Type="http://schemas.openxmlformats.org/officeDocument/2006/relationships/audio" Target="../media/media303.wma"/><Relationship Id="rId56" Type="http://schemas.openxmlformats.org/officeDocument/2006/relationships/image" Target="../media/image298.png"/><Relationship Id="rId64" Type="http://schemas.openxmlformats.org/officeDocument/2006/relationships/image" Target="../media/image306.png"/><Relationship Id="rId69" Type="http://schemas.openxmlformats.org/officeDocument/2006/relationships/image" Target="../media/image311.png"/><Relationship Id="rId8" Type="http://schemas.openxmlformats.org/officeDocument/2006/relationships/audio" Target="../media/media283.wma"/><Relationship Id="rId51" Type="http://schemas.openxmlformats.org/officeDocument/2006/relationships/image" Target="../media/image293.png"/><Relationship Id="rId72" Type="http://schemas.openxmlformats.org/officeDocument/2006/relationships/image" Target="../media/image314.png"/><Relationship Id="rId3" Type="http://schemas.microsoft.com/office/2007/relationships/media" Target="../media/media281.wma"/><Relationship Id="rId12" Type="http://schemas.openxmlformats.org/officeDocument/2006/relationships/audio" Target="../media/media285.wma"/><Relationship Id="rId17" Type="http://schemas.microsoft.com/office/2007/relationships/media" Target="../media/media288.wma"/><Relationship Id="rId25" Type="http://schemas.microsoft.com/office/2007/relationships/media" Target="../media/media292.wma"/><Relationship Id="rId33" Type="http://schemas.microsoft.com/office/2007/relationships/media" Target="../media/media296.wma"/><Relationship Id="rId38" Type="http://schemas.openxmlformats.org/officeDocument/2006/relationships/audio" Target="../media/media298.wma"/><Relationship Id="rId46" Type="http://schemas.openxmlformats.org/officeDocument/2006/relationships/audio" Target="../media/media302.wma"/><Relationship Id="rId59" Type="http://schemas.openxmlformats.org/officeDocument/2006/relationships/image" Target="../media/image301.png"/><Relationship Id="rId67" Type="http://schemas.openxmlformats.org/officeDocument/2006/relationships/image" Target="../media/image309.png"/><Relationship Id="rId20" Type="http://schemas.openxmlformats.org/officeDocument/2006/relationships/audio" Target="../media/media289.wma"/><Relationship Id="rId41" Type="http://schemas.microsoft.com/office/2007/relationships/media" Target="../media/media300.wma"/><Relationship Id="rId54" Type="http://schemas.openxmlformats.org/officeDocument/2006/relationships/image" Target="../media/image296.png"/><Relationship Id="rId62" Type="http://schemas.openxmlformats.org/officeDocument/2006/relationships/image" Target="../media/image304.png"/><Relationship Id="rId70" Type="http://schemas.openxmlformats.org/officeDocument/2006/relationships/image" Target="../media/image312.png"/><Relationship Id="rId1" Type="http://schemas.microsoft.com/office/2007/relationships/media" Target="../media/media280.wma"/><Relationship Id="rId6" Type="http://schemas.openxmlformats.org/officeDocument/2006/relationships/audio" Target="../media/media282.wma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38.wma"/><Relationship Id="rId18" Type="http://schemas.openxmlformats.org/officeDocument/2006/relationships/audio" Target="../media/media40.wma"/><Relationship Id="rId26" Type="http://schemas.openxmlformats.org/officeDocument/2006/relationships/audio" Target="../media/media44.wma"/><Relationship Id="rId39" Type="http://schemas.microsoft.com/office/2007/relationships/media" Target="../media/media51.wma"/><Relationship Id="rId21" Type="http://schemas.microsoft.com/office/2007/relationships/media" Target="../media/media42.wma"/><Relationship Id="rId34" Type="http://schemas.openxmlformats.org/officeDocument/2006/relationships/audio" Target="../media/media48.wma"/><Relationship Id="rId42" Type="http://schemas.openxmlformats.org/officeDocument/2006/relationships/audio" Target="../media/media52.wma"/><Relationship Id="rId47" Type="http://schemas.microsoft.com/office/2007/relationships/media" Target="../media/media55.wma"/><Relationship Id="rId50" Type="http://schemas.openxmlformats.org/officeDocument/2006/relationships/audio" Target="../media/media56.wma"/><Relationship Id="rId55" Type="http://schemas.openxmlformats.org/officeDocument/2006/relationships/image" Target="../media/image36.png"/><Relationship Id="rId63" Type="http://schemas.openxmlformats.org/officeDocument/2006/relationships/image" Target="../media/image44.png"/><Relationship Id="rId68" Type="http://schemas.openxmlformats.org/officeDocument/2006/relationships/image" Target="../media/image49.png"/><Relationship Id="rId76" Type="http://schemas.openxmlformats.org/officeDocument/2006/relationships/image" Target="../media/image57.png"/><Relationship Id="rId7" Type="http://schemas.microsoft.com/office/2007/relationships/media" Target="../media/media35.wma"/><Relationship Id="rId71" Type="http://schemas.openxmlformats.org/officeDocument/2006/relationships/image" Target="../media/image52.png"/><Relationship Id="rId2" Type="http://schemas.openxmlformats.org/officeDocument/2006/relationships/audio" Target="../media/media32.wma"/><Relationship Id="rId16" Type="http://schemas.openxmlformats.org/officeDocument/2006/relationships/audio" Target="../media/media39.wma"/><Relationship Id="rId29" Type="http://schemas.microsoft.com/office/2007/relationships/media" Target="../media/media46.wma"/><Relationship Id="rId11" Type="http://schemas.microsoft.com/office/2007/relationships/media" Target="../media/media37.wma"/><Relationship Id="rId24" Type="http://schemas.openxmlformats.org/officeDocument/2006/relationships/audio" Target="../media/media43.wma"/><Relationship Id="rId32" Type="http://schemas.openxmlformats.org/officeDocument/2006/relationships/audio" Target="../media/media47.wma"/><Relationship Id="rId37" Type="http://schemas.microsoft.com/office/2007/relationships/media" Target="../media/media50.wma"/><Relationship Id="rId40" Type="http://schemas.openxmlformats.org/officeDocument/2006/relationships/audio" Target="../media/media51.wma"/><Relationship Id="rId45" Type="http://schemas.microsoft.com/office/2007/relationships/media" Target="../media/media54.wma"/><Relationship Id="rId53" Type="http://schemas.openxmlformats.org/officeDocument/2006/relationships/image" Target="../media/image34.png"/><Relationship Id="rId58" Type="http://schemas.openxmlformats.org/officeDocument/2006/relationships/image" Target="../media/image39.png"/><Relationship Id="rId66" Type="http://schemas.openxmlformats.org/officeDocument/2006/relationships/image" Target="../media/image47.png"/><Relationship Id="rId74" Type="http://schemas.openxmlformats.org/officeDocument/2006/relationships/image" Target="../media/image55.png"/><Relationship Id="rId5" Type="http://schemas.microsoft.com/office/2007/relationships/media" Target="../media/media34.wma"/><Relationship Id="rId15" Type="http://schemas.microsoft.com/office/2007/relationships/media" Target="../media/media39.wma"/><Relationship Id="rId23" Type="http://schemas.microsoft.com/office/2007/relationships/media" Target="../media/media43.wma"/><Relationship Id="rId28" Type="http://schemas.openxmlformats.org/officeDocument/2006/relationships/audio" Target="../media/media45.wma"/><Relationship Id="rId36" Type="http://schemas.openxmlformats.org/officeDocument/2006/relationships/audio" Target="../media/media49.wma"/><Relationship Id="rId49" Type="http://schemas.microsoft.com/office/2007/relationships/media" Target="../media/media56.wma"/><Relationship Id="rId57" Type="http://schemas.openxmlformats.org/officeDocument/2006/relationships/image" Target="../media/image38.png"/><Relationship Id="rId61" Type="http://schemas.openxmlformats.org/officeDocument/2006/relationships/image" Target="../media/image42.png"/><Relationship Id="rId10" Type="http://schemas.openxmlformats.org/officeDocument/2006/relationships/audio" Target="../media/media36.wma"/><Relationship Id="rId19" Type="http://schemas.microsoft.com/office/2007/relationships/media" Target="../media/media41.wma"/><Relationship Id="rId31" Type="http://schemas.microsoft.com/office/2007/relationships/media" Target="../media/media47.wma"/><Relationship Id="rId44" Type="http://schemas.openxmlformats.org/officeDocument/2006/relationships/audio" Target="../media/media53.wma"/><Relationship Id="rId52" Type="http://schemas.openxmlformats.org/officeDocument/2006/relationships/image" Target="../media/image33.png"/><Relationship Id="rId60" Type="http://schemas.openxmlformats.org/officeDocument/2006/relationships/image" Target="../media/image41.png"/><Relationship Id="rId65" Type="http://schemas.openxmlformats.org/officeDocument/2006/relationships/image" Target="../media/image46.png"/><Relationship Id="rId73" Type="http://schemas.openxmlformats.org/officeDocument/2006/relationships/image" Target="../media/image54.png"/><Relationship Id="rId4" Type="http://schemas.openxmlformats.org/officeDocument/2006/relationships/audio" Target="../media/media33.wma"/><Relationship Id="rId9" Type="http://schemas.microsoft.com/office/2007/relationships/media" Target="../media/media36.wma"/><Relationship Id="rId14" Type="http://schemas.openxmlformats.org/officeDocument/2006/relationships/audio" Target="../media/media38.wma"/><Relationship Id="rId22" Type="http://schemas.openxmlformats.org/officeDocument/2006/relationships/audio" Target="../media/media42.wma"/><Relationship Id="rId27" Type="http://schemas.microsoft.com/office/2007/relationships/media" Target="../media/media45.wma"/><Relationship Id="rId30" Type="http://schemas.openxmlformats.org/officeDocument/2006/relationships/audio" Target="../media/media46.wma"/><Relationship Id="rId35" Type="http://schemas.microsoft.com/office/2007/relationships/media" Target="../media/media49.wma"/><Relationship Id="rId43" Type="http://schemas.microsoft.com/office/2007/relationships/media" Target="../media/media53.wma"/><Relationship Id="rId48" Type="http://schemas.openxmlformats.org/officeDocument/2006/relationships/audio" Target="../media/media55.wma"/><Relationship Id="rId56" Type="http://schemas.openxmlformats.org/officeDocument/2006/relationships/image" Target="../media/image37.png"/><Relationship Id="rId64" Type="http://schemas.openxmlformats.org/officeDocument/2006/relationships/image" Target="../media/image45.png"/><Relationship Id="rId69" Type="http://schemas.openxmlformats.org/officeDocument/2006/relationships/image" Target="../media/image50.png"/><Relationship Id="rId77" Type="http://schemas.openxmlformats.org/officeDocument/2006/relationships/image" Target="../media/image58.png"/><Relationship Id="rId8" Type="http://schemas.openxmlformats.org/officeDocument/2006/relationships/audio" Target="../media/media35.wma"/><Relationship Id="rId51" Type="http://schemas.openxmlformats.org/officeDocument/2006/relationships/slideLayout" Target="../slideLayouts/slideLayout7.xml"/><Relationship Id="rId72" Type="http://schemas.openxmlformats.org/officeDocument/2006/relationships/image" Target="../media/image53.png"/><Relationship Id="rId3" Type="http://schemas.microsoft.com/office/2007/relationships/media" Target="../media/media33.wma"/><Relationship Id="rId12" Type="http://schemas.openxmlformats.org/officeDocument/2006/relationships/audio" Target="../media/media37.wma"/><Relationship Id="rId17" Type="http://schemas.microsoft.com/office/2007/relationships/media" Target="../media/media40.wma"/><Relationship Id="rId25" Type="http://schemas.microsoft.com/office/2007/relationships/media" Target="../media/media44.wma"/><Relationship Id="rId33" Type="http://schemas.microsoft.com/office/2007/relationships/media" Target="../media/media48.wma"/><Relationship Id="rId38" Type="http://schemas.openxmlformats.org/officeDocument/2006/relationships/audio" Target="../media/media50.wma"/><Relationship Id="rId46" Type="http://schemas.openxmlformats.org/officeDocument/2006/relationships/audio" Target="../media/media54.wma"/><Relationship Id="rId59" Type="http://schemas.openxmlformats.org/officeDocument/2006/relationships/image" Target="../media/image40.png"/><Relationship Id="rId67" Type="http://schemas.openxmlformats.org/officeDocument/2006/relationships/image" Target="../media/image48.png"/><Relationship Id="rId20" Type="http://schemas.openxmlformats.org/officeDocument/2006/relationships/audio" Target="../media/media41.wma"/><Relationship Id="rId41" Type="http://schemas.microsoft.com/office/2007/relationships/media" Target="../media/media52.wma"/><Relationship Id="rId54" Type="http://schemas.openxmlformats.org/officeDocument/2006/relationships/image" Target="../media/image35.png"/><Relationship Id="rId62" Type="http://schemas.openxmlformats.org/officeDocument/2006/relationships/image" Target="../media/image43.png"/><Relationship Id="rId70" Type="http://schemas.openxmlformats.org/officeDocument/2006/relationships/image" Target="../media/image51.png"/><Relationship Id="rId75" Type="http://schemas.openxmlformats.org/officeDocument/2006/relationships/image" Target="../media/image56.png"/><Relationship Id="rId1" Type="http://schemas.microsoft.com/office/2007/relationships/media" Target="../media/media32.wma"/><Relationship Id="rId6" Type="http://schemas.openxmlformats.org/officeDocument/2006/relationships/audio" Target="../media/media34.wma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63.wma"/><Relationship Id="rId18" Type="http://schemas.openxmlformats.org/officeDocument/2006/relationships/audio" Target="../media/media65.wma"/><Relationship Id="rId26" Type="http://schemas.openxmlformats.org/officeDocument/2006/relationships/audio" Target="../media/media69.wma"/><Relationship Id="rId39" Type="http://schemas.openxmlformats.org/officeDocument/2006/relationships/image" Target="../media/image60.png"/><Relationship Id="rId21" Type="http://schemas.microsoft.com/office/2007/relationships/media" Target="../media/media67.wma"/><Relationship Id="rId34" Type="http://schemas.openxmlformats.org/officeDocument/2006/relationships/audio" Target="../media/media73.wma"/><Relationship Id="rId42" Type="http://schemas.openxmlformats.org/officeDocument/2006/relationships/image" Target="../media/image63.png"/><Relationship Id="rId47" Type="http://schemas.openxmlformats.org/officeDocument/2006/relationships/image" Target="../media/image68.png"/><Relationship Id="rId50" Type="http://schemas.openxmlformats.org/officeDocument/2006/relationships/image" Target="../media/image71.png"/><Relationship Id="rId55" Type="http://schemas.openxmlformats.org/officeDocument/2006/relationships/image" Target="../media/image76.png"/><Relationship Id="rId7" Type="http://schemas.microsoft.com/office/2007/relationships/media" Target="../media/media60.wma"/><Relationship Id="rId12" Type="http://schemas.openxmlformats.org/officeDocument/2006/relationships/audio" Target="../media/media62.wma"/><Relationship Id="rId17" Type="http://schemas.microsoft.com/office/2007/relationships/media" Target="../media/media65.wma"/><Relationship Id="rId25" Type="http://schemas.microsoft.com/office/2007/relationships/media" Target="../media/media69.wma"/><Relationship Id="rId33" Type="http://schemas.microsoft.com/office/2007/relationships/media" Target="../media/media73.wma"/><Relationship Id="rId38" Type="http://schemas.openxmlformats.org/officeDocument/2006/relationships/image" Target="../media/image59.png"/><Relationship Id="rId46" Type="http://schemas.openxmlformats.org/officeDocument/2006/relationships/image" Target="../media/image67.png"/><Relationship Id="rId2" Type="http://schemas.openxmlformats.org/officeDocument/2006/relationships/audio" Target="../media/media57.wma"/><Relationship Id="rId16" Type="http://schemas.openxmlformats.org/officeDocument/2006/relationships/audio" Target="../media/media64.wma"/><Relationship Id="rId20" Type="http://schemas.openxmlformats.org/officeDocument/2006/relationships/audio" Target="../media/media66.wma"/><Relationship Id="rId29" Type="http://schemas.microsoft.com/office/2007/relationships/media" Target="../media/media71.wma"/><Relationship Id="rId41" Type="http://schemas.openxmlformats.org/officeDocument/2006/relationships/image" Target="../media/image62.png"/><Relationship Id="rId54" Type="http://schemas.openxmlformats.org/officeDocument/2006/relationships/image" Target="../media/image75.png"/><Relationship Id="rId1" Type="http://schemas.microsoft.com/office/2007/relationships/media" Target="../media/media57.wma"/><Relationship Id="rId6" Type="http://schemas.openxmlformats.org/officeDocument/2006/relationships/audio" Target="../media/media59.wma"/><Relationship Id="rId11" Type="http://schemas.microsoft.com/office/2007/relationships/media" Target="../media/media62.wma"/><Relationship Id="rId24" Type="http://schemas.openxmlformats.org/officeDocument/2006/relationships/audio" Target="../media/media68.wma"/><Relationship Id="rId32" Type="http://schemas.openxmlformats.org/officeDocument/2006/relationships/audio" Target="../media/media72.wma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61.png"/><Relationship Id="rId45" Type="http://schemas.openxmlformats.org/officeDocument/2006/relationships/image" Target="../media/image66.png"/><Relationship Id="rId53" Type="http://schemas.openxmlformats.org/officeDocument/2006/relationships/image" Target="../media/image74.png"/><Relationship Id="rId5" Type="http://schemas.microsoft.com/office/2007/relationships/media" Target="../media/media59.wma"/><Relationship Id="rId15" Type="http://schemas.microsoft.com/office/2007/relationships/media" Target="../media/media64.wma"/><Relationship Id="rId23" Type="http://schemas.microsoft.com/office/2007/relationships/media" Target="../media/media68.wma"/><Relationship Id="rId28" Type="http://schemas.openxmlformats.org/officeDocument/2006/relationships/audio" Target="../media/media70.wma"/><Relationship Id="rId36" Type="http://schemas.openxmlformats.org/officeDocument/2006/relationships/audio" Target="../media/media74.wma"/><Relationship Id="rId49" Type="http://schemas.openxmlformats.org/officeDocument/2006/relationships/image" Target="../media/image70.png"/><Relationship Id="rId10" Type="http://schemas.openxmlformats.org/officeDocument/2006/relationships/audio" Target="../media/media61.wma"/><Relationship Id="rId19" Type="http://schemas.microsoft.com/office/2007/relationships/media" Target="../media/media66.wma"/><Relationship Id="rId31" Type="http://schemas.microsoft.com/office/2007/relationships/media" Target="../media/media72.wma"/><Relationship Id="rId44" Type="http://schemas.openxmlformats.org/officeDocument/2006/relationships/image" Target="../media/image65.png"/><Relationship Id="rId52" Type="http://schemas.openxmlformats.org/officeDocument/2006/relationships/image" Target="../media/image73.png"/><Relationship Id="rId4" Type="http://schemas.openxmlformats.org/officeDocument/2006/relationships/audio" Target="../media/media58.wma"/><Relationship Id="rId9" Type="http://schemas.microsoft.com/office/2007/relationships/media" Target="../media/media61.wma"/><Relationship Id="rId14" Type="http://schemas.openxmlformats.org/officeDocument/2006/relationships/audio" Target="../media/media63.wma"/><Relationship Id="rId22" Type="http://schemas.openxmlformats.org/officeDocument/2006/relationships/audio" Target="../media/media67.wma"/><Relationship Id="rId27" Type="http://schemas.microsoft.com/office/2007/relationships/media" Target="../media/media70.wma"/><Relationship Id="rId30" Type="http://schemas.openxmlformats.org/officeDocument/2006/relationships/audio" Target="../media/media71.wma"/><Relationship Id="rId35" Type="http://schemas.microsoft.com/office/2007/relationships/media" Target="../media/media74.wma"/><Relationship Id="rId43" Type="http://schemas.openxmlformats.org/officeDocument/2006/relationships/image" Target="../media/image64.png"/><Relationship Id="rId48" Type="http://schemas.openxmlformats.org/officeDocument/2006/relationships/image" Target="../media/image69.png"/><Relationship Id="rId56" Type="http://schemas.openxmlformats.org/officeDocument/2006/relationships/image" Target="../media/image77.png"/><Relationship Id="rId8" Type="http://schemas.openxmlformats.org/officeDocument/2006/relationships/audio" Target="../media/media60.wma"/><Relationship Id="rId51" Type="http://schemas.openxmlformats.org/officeDocument/2006/relationships/image" Target="../media/image72.png"/><Relationship Id="rId3" Type="http://schemas.microsoft.com/office/2007/relationships/media" Target="../media/media58.wma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81.wma"/><Relationship Id="rId18" Type="http://schemas.openxmlformats.org/officeDocument/2006/relationships/audio" Target="../media/media83.wma"/><Relationship Id="rId26" Type="http://schemas.openxmlformats.org/officeDocument/2006/relationships/audio" Target="../media/media87.wma"/><Relationship Id="rId39" Type="http://schemas.microsoft.com/office/2007/relationships/media" Target="../media/media94.wma"/><Relationship Id="rId21" Type="http://schemas.microsoft.com/office/2007/relationships/media" Target="../media/media85.wma"/><Relationship Id="rId34" Type="http://schemas.openxmlformats.org/officeDocument/2006/relationships/audio" Target="../media/media91.wma"/><Relationship Id="rId42" Type="http://schemas.openxmlformats.org/officeDocument/2006/relationships/audio" Target="../media/media95.wma"/><Relationship Id="rId47" Type="http://schemas.microsoft.com/office/2007/relationships/media" Target="../media/media98.wma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63" Type="http://schemas.openxmlformats.org/officeDocument/2006/relationships/image" Target="../media/image91.png"/><Relationship Id="rId68" Type="http://schemas.openxmlformats.org/officeDocument/2006/relationships/image" Target="../media/image96.png"/><Relationship Id="rId7" Type="http://schemas.microsoft.com/office/2007/relationships/media" Target="../media/media78.wma"/><Relationship Id="rId71" Type="http://schemas.openxmlformats.org/officeDocument/2006/relationships/image" Target="../media/image99.png"/><Relationship Id="rId2" Type="http://schemas.openxmlformats.org/officeDocument/2006/relationships/audio" Target="../media/media75.wma"/><Relationship Id="rId16" Type="http://schemas.openxmlformats.org/officeDocument/2006/relationships/audio" Target="../media/media82.wma"/><Relationship Id="rId29" Type="http://schemas.microsoft.com/office/2007/relationships/media" Target="../media/media89.wma"/><Relationship Id="rId11" Type="http://schemas.microsoft.com/office/2007/relationships/media" Target="../media/media80.wma"/><Relationship Id="rId24" Type="http://schemas.openxmlformats.org/officeDocument/2006/relationships/audio" Target="../media/media86.wma"/><Relationship Id="rId32" Type="http://schemas.openxmlformats.org/officeDocument/2006/relationships/audio" Target="../media/media90.wma"/><Relationship Id="rId37" Type="http://schemas.microsoft.com/office/2007/relationships/media" Target="../media/media93.wma"/><Relationship Id="rId40" Type="http://schemas.openxmlformats.org/officeDocument/2006/relationships/audio" Target="../media/media94.wma"/><Relationship Id="rId45" Type="http://schemas.microsoft.com/office/2007/relationships/media" Target="../media/media97.wma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66" Type="http://schemas.openxmlformats.org/officeDocument/2006/relationships/image" Target="../media/image94.png"/><Relationship Id="rId74" Type="http://schemas.openxmlformats.org/officeDocument/2006/relationships/image" Target="../media/image102.png"/><Relationship Id="rId5" Type="http://schemas.microsoft.com/office/2007/relationships/media" Target="../media/media77.wma"/><Relationship Id="rId15" Type="http://schemas.microsoft.com/office/2007/relationships/media" Target="../media/media82.wma"/><Relationship Id="rId23" Type="http://schemas.microsoft.com/office/2007/relationships/media" Target="../media/media86.wma"/><Relationship Id="rId28" Type="http://schemas.openxmlformats.org/officeDocument/2006/relationships/audio" Target="../media/media88.wma"/><Relationship Id="rId36" Type="http://schemas.openxmlformats.org/officeDocument/2006/relationships/audio" Target="../media/media92.wma"/><Relationship Id="rId49" Type="http://schemas.openxmlformats.org/officeDocument/2006/relationships/slideLayout" Target="../slideLayouts/slideLayout7.xml"/><Relationship Id="rId57" Type="http://schemas.openxmlformats.org/officeDocument/2006/relationships/image" Target="../media/image85.png"/><Relationship Id="rId61" Type="http://schemas.openxmlformats.org/officeDocument/2006/relationships/image" Target="../media/image89.png"/><Relationship Id="rId10" Type="http://schemas.openxmlformats.org/officeDocument/2006/relationships/audio" Target="../media/media79.wma"/><Relationship Id="rId19" Type="http://schemas.microsoft.com/office/2007/relationships/media" Target="../media/media84.wma"/><Relationship Id="rId31" Type="http://schemas.microsoft.com/office/2007/relationships/media" Target="../media/media90.wma"/><Relationship Id="rId44" Type="http://schemas.openxmlformats.org/officeDocument/2006/relationships/audio" Target="../media/media96.wma"/><Relationship Id="rId52" Type="http://schemas.openxmlformats.org/officeDocument/2006/relationships/image" Target="../media/image80.png"/><Relationship Id="rId60" Type="http://schemas.openxmlformats.org/officeDocument/2006/relationships/image" Target="../media/image88.png"/><Relationship Id="rId65" Type="http://schemas.openxmlformats.org/officeDocument/2006/relationships/image" Target="../media/image93.png"/><Relationship Id="rId73" Type="http://schemas.openxmlformats.org/officeDocument/2006/relationships/image" Target="../media/image101.png"/><Relationship Id="rId4" Type="http://schemas.openxmlformats.org/officeDocument/2006/relationships/audio" Target="../media/media76.wma"/><Relationship Id="rId9" Type="http://schemas.microsoft.com/office/2007/relationships/media" Target="../media/media79.wma"/><Relationship Id="rId14" Type="http://schemas.openxmlformats.org/officeDocument/2006/relationships/audio" Target="../media/media81.wma"/><Relationship Id="rId22" Type="http://schemas.openxmlformats.org/officeDocument/2006/relationships/audio" Target="../media/media85.wma"/><Relationship Id="rId27" Type="http://schemas.microsoft.com/office/2007/relationships/media" Target="../media/media88.wma"/><Relationship Id="rId30" Type="http://schemas.openxmlformats.org/officeDocument/2006/relationships/audio" Target="../media/media89.wma"/><Relationship Id="rId35" Type="http://schemas.microsoft.com/office/2007/relationships/media" Target="../media/media92.wma"/><Relationship Id="rId43" Type="http://schemas.microsoft.com/office/2007/relationships/media" Target="../media/media96.wma"/><Relationship Id="rId48" Type="http://schemas.openxmlformats.org/officeDocument/2006/relationships/audio" Target="../media/media98.wma"/><Relationship Id="rId56" Type="http://schemas.openxmlformats.org/officeDocument/2006/relationships/image" Target="../media/image84.png"/><Relationship Id="rId64" Type="http://schemas.openxmlformats.org/officeDocument/2006/relationships/image" Target="../media/image92.png"/><Relationship Id="rId69" Type="http://schemas.openxmlformats.org/officeDocument/2006/relationships/image" Target="../media/image97.png"/><Relationship Id="rId8" Type="http://schemas.openxmlformats.org/officeDocument/2006/relationships/audio" Target="../media/media78.wma"/><Relationship Id="rId51" Type="http://schemas.openxmlformats.org/officeDocument/2006/relationships/image" Target="../media/image79.png"/><Relationship Id="rId72" Type="http://schemas.openxmlformats.org/officeDocument/2006/relationships/image" Target="../media/image100.png"/><Relationship Id="rId3" Type="http://schemas.microsoft.com/office/2007/relationships/media" Target="../media/media76.wma"/><Relationship Id="rId12" Type="http://schemas.openxmlformats.org/officeDocument/2006/relationships/audio" Target="../media/media80.wma"/><Relationship Id="rId17" Type="http://schemas.microsoft.com/office/2007/relationships/media" Target="../media/media83.wma"/><Relationship Id="rId25" Type="http://schemas.microsoft.com/office/2007/relationships/media" Target="../media/media87.wma"/><Relationship Id="rId33" Type="http://schemas.microsoft.com/office/2007/relationships/media" Target="../media/media91.wma"/><Relationship Id="rId38" Type="http://schemas.openxmlformats.org/officeDocument/2006/relationships/audio" Target="../media/media93.wma"/><Relationship Id="rId46" Type="http://schemas.openxmlformats.org/officeDocument/2006/relationships/audio" Target="../media/media97.wma"/><Relationship Id="rId59" Type="http://schemas.openxmlformats.org/officeDocument/2006/relationships/image" Target="../media/image87.png"/><Relationship Id="rId67" Type="http://schemas.openxmlformats.org/officeDocument/2006/relationships/image" Target="../media/image95.png"/><Relationship Id="rId20" Type="http://schemas.openxmlformats.org/officeDocument/2006/relationships/audio" Target="../media/media84.wma"/><Relationship Id="rId41" Type="http://schemas.microsoft.com/office/2007/relationships/media" Target="../media/media95.wma"/><Relationship Id="rId54" Type="http://schemas.openxmlformats.org/officeDocument/2006/relationships/image" Target="../media/image82.png"/><Relationship Id="rId62" Type="http://schemas.openxmlformats.org/officeDocument/2006/relationships/image" Target="../media/image90.png"/><Relationship Id="rId70" Type="http://schemas.openxmlformats.org/officeDocument/2006/relationships/image" Target="../media/image98.png"/><Relationship Id="rId1" Type="http://schemas.microsoft.com/office/2007/relationships/media" Target="../media/media75.wma"/><Relationship Id="rId6" Type="http://schemas.openxmlformats.org/officeDocument/2006/relationships/audio" Target="../media/media77.wma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105.wma"/><Relationship Id="rId18" Type="http://schemas.openxmlformats.org/officeDocument/2006/relationships/audio" Target="../media/media107.wma"/><Relationship Id="rId26" Type="http://schemas.openxmlformats.org/officeDocument/2006/relationships/audio" Target="../media/media111.wma"/><Relationship Id="rId39" Type="http://schemas.openxmlformats.org/officeDocument/2006/relationships/image" Target="../media/image104.png"/><Relationship Id="rId21" Type="http://schemas.microsoft.com/office/2007/relationships/media" Target="../media/media109.wma"/><Relationship Id="rId34" Type="http://schemas.openxmlformats.org/officeDocument/2006/relationships/audio" Target="../media/media115.wma"/><Relationship Id="rId42" Type="http://schemas.openxmlformats.org/officeDocument/2006/relationships/image" Target="../media/image107.png"/><Relationship Id="rId47" Type="http://schemas.openxmlformats.org/officeDocument/2006/relationships/image" Target="../media/image112.png"/><Relationship Id="rId50" Type="http://schemas.openxmlformats.org/officeDocument/2006/relationships/image" Target="../media/image115.png"/><Relationship Id="rId55" Type="http://schemas.openxmlformats.org/officeDocument/2006/relationships/image" Target="../media/image120.png"/><Relationship Id="rId7" Type="http://schemas.microsoft.com/office/2007/relationships/media" Target="../media/media102.wma"/><Relationship Id="rId12" Type="http://schemas.openxmlformats.org/officeDocument/2006/relationships/audio" Target="../media/media104.wma"/><Relationship Id="rId17" Type="http://schemas.microsoft.com/office/2007/relationships/media" Target="../media/media107.wma"/><Relationship Id="rId25" Type="http://schemas.microsoft.com/office/2007/relationships/media" Target="../media/media111.wma"/><Relationship Id="rId33" Type="http://schemas.microsoft.com/office/2007/relationships/media" Target="../media/media115.wma"/><Relationship Id="rId38" Type="http://schemas.openxmlformats.org/officeDocument/2006/relationships/image" Target="../media/image103.png"/><Relationship Id="rId46" Type="http://schemas.openxmlformats.org/officeDocument/2006/relationships/image" Target="../media/image111.png"/><Relationship Id="rId2" Type="http://schemas.openxmlformats.org/officeDocument/2006/relationships/audio" Target="../media/media99.wma"/><Relationship Id="rId16" Type="http://schemas.openxmlformats.org/officeDocument/2006/relationships/audio" Target="../media/media106.wma"/><Relationship Id="rId20" Type="http://schemas.openxmlformats.org/officeDocument/2006/relationships/audio" Target="../media/media108.wma"/><Relationship Id="rId29" Type="http://schemas.microsoft.com/office/2007/relationships/media" Target="../media/media113.wma"/><Relationship Id="rId41" Type="http://schemas.openxmlformats.org/officeDocument/2006/relationships/image" Target="../media/image106.png"/><Relationship Id="rId54" Type="http://schemas.openxmlformats.org/officeDocument/2006/relationships/image" Target="../media/image119.png"/><Relationship Id="rId1" Type="http://schemas.microsoft.com/office/2007/relationships/media" Target="../media/media99.wma"/><Relationship Id="rId6" Type="http://schemas.openxmlformats.org/officeDocument/2006/relationships/audio" Target="../media/media101.wma"/><Relationship Id="rId11" Type="http://schemas.microsoft.com/office/2007/relationships/media" Target="../media/media104.wma"/><Relationship Id="rId24" Type="http://schemas.openxmlformats.org/officeDocument/2006/relationships/audio" Target="../media/media110.wma"/><Relationship Id="rId32" Type="http://schemas.openxmlformats.org/officeDocument/2006/relationships/audio" Target="../media/media114.wma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105.png"/><Relationship Id="rId45" Type="http://schemas.openxmlformats.org/officeDocument/2006/relationships/image" Target="../media/image110.png"/><Relationship Id="rId53" Type="http://schemas.openxmlformats.org/officeDocument/2006/relationships/image" Target="../media/image118.png"/><Relationship Id="rId5" Type="http://schemas.microsoft.com/office/2007/relationships/media" Target="../media/media101.wma"/><Relationship Id="rId15" Type="http://schemas.microsoft.com/office/2007/relationships/media" Target="../media/media106.wma"/><Relationship Id="rId23" Type="http://schemas.microsoft.com/office/2007/relationships/media" Target="../media/media110.wma"/><Relationship Id="rId28" Type="http://schemas.openxmlformats.org/officeDocument/2006/relationships/audio" Target="../media/media112.wma"/><Relationship Id="rId36" Type="http://schemas.openxmlformats.org/officeDocument/2006/relationships/audio" Target="../media/media116.wma"/><Relationship Id="rId49" Type="http://schemas.openxmlformats.org/officeDocument/2006/relationships/image" Target="../media/image114.png"/><Relationship Id="rId10" Type="http://schemas.openxmlformats.org/officeDocument/2006/relationships/audio" Target="../media/media103.wma"/><Relationship Id="rId19" Type="http://schemas.microsoft.com/office/2007/relationships/media" Target="../media/media108.wma"/><Relationship Id="rId31" Type="http://schemas.microsoft.com/office/2007/relationships/media" Target="../media/media114.wma"/><Relationship Id="rId44" Type="http://schemas.openxmlformats.org/officeDocument/2006/relationships/image" Target="../media/image109.png"/><Relationship Id="rId52" Type="http://schemas.openxmlformats.org/officeDocument/2006/relationships/image" Target="../media/image117.png"/><Relationship Id="rId4" Type="http://schemas.openxmlformats.org/officeDocument/2006/relationships/audio" Target="../media/media100.wma"/><Relationship Id="rId9" Type="http://schemas.microsoft.com/office/2007/relationships/media" Target="../media/media103.wma"/><Relationship Id="rId14" Type="http://schemas.openxmlformats.org/officeDocument/2006/relationships/audio" Target="../media/media105.wma"/><Relationship Id="rId22" Type="http://schemas.openxmlformats.org/officeDocument/2006/relationships/audio" Target="../media/media109.wma"/><Relationship Id="rId27" Type="http://schemas.microsoft.com/office/2007/relationships/media" Target="../media/media112.wma"/><Relationship Id="rId30" Type="http://schemas.openxmlformats.org/officeDocument/2006/relationships/audio" Target="../media/media113.wma"/><Relationship Id="rId35" Type="http://schemas.microsoft.com/office/2007/relationships/media" Target="../media/media116.wma"/><Relationship Id="rId43" Type="http://schemas.openxmlformats.org/officeDocument/2006/relationships/image" Target="../media/image108.png"/><Relationship Id="rId48" Type="http://schemas.openxmlformats.org/officeDocument/2006/relationships/image" Target="../media/image113.png"/><Relationship Id="rId56" Type="http://schemas.openxmlformats.org/officeDocument/2006/relationships/image" Target="../media/image121.png"/><Relationship Id="rId8" Type="http://schemas.openxmlformats.org/officeDocument/2006/relationships/audio" Target="../media/media102.wma"/><Relationship Id="rId51" Type="http://schemas.openxmlformats.org/officeDocument/2006/relationships/image" Target="../media/image116.png"/><Relationship Id="rId3" Type="http://schemas.microsoft.com/office/2007/relationships/media" Target="../media/media100.wma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media" Target="../media/media123.wma"/><Relationship Id="rId18" Type="http://schemas.openxmlformats.org/officeDocument/2006/relationships/audio" Target="../media/media125.wma"/><Relationship Id="rId26" Type="http://schemas.openxmlformats.org/officeDocument/2006/relationships/audio" Target="../media/media129.wma"/><Relationship Id="rId39" Type="http://schemas.microsoft.com/office/2007/relationships/media" Target="../media/media136.wma"/><Relationship Id="rId21" Type="http://schemas.microsoft.com/office/2007/relationships/media" Target="../media/media127.wma"/><Relationship Id="rId34" Type="http://schemas.openxmlformats.org/officeDocument/2006/relationships/audio" Target="../media/media133.wma"/><Relationship Id="rId42" Type="http://schemas.openxmlformats.org/officeDocument/2006/relationships/audio" Target="../media/media137.wma"/><Relationship Id="rId47" Type="http://schemas.microsoft.com/office/2007/relationships/media" Target="../media/media140.wma"/><Relationship Id="rId50" Type="http://schemas.openxmlformats.org/officeDocument/2006/relationships/image" Target="../media/image122.png"/><Relationship Id="rId55" Type="http://schemas.openxmlformats.org/officeDocument/2006/relationships/image" Target="../media/image127.png"/><Relationship Id="rId63" Type="http://schemas.openxmlformats.org/officeDocument/2006/relationships/image" Target="../media/image135.png"/><Relationship Id="rId68" Type="http://schemas.openxmlformats.org/officeDocument/2006/relationships/image" Target="../media/image140.png"/><Relationship Id="rId7" Type="http://schemas.microsoft.com/office/2007/relationships/media" Target="../media/media120.wma"/><Relationship Id="rId71" Type="http://schemas.openxmlformats.org/officeDocument/2006/relationships/image" Target="../media/image143.png"/><Relationship Id="rId2" Type="http://schemas.openxmlformats.org/officeDocument/2006/relationships/audio" Target="../media/media117.wma"/><Relationship Id="rId16" Type="http://schemas.openxmlformats.org/officeDocument/2006/relationships/audio" Target="../media/media124.wma"/><Relationship Id="rId29" Type="http://schemas.microsoft.com/office/2007/relationships/media" Target="../media/media131.wma"/><Relationship Id="rId11" Type="http://schemas.microsoft.com/office/2007/relationships/media" Target="../media/media122.wma"/><Relationship Id="rId24" Type="http://schemas.openxmlformats.org/officeDocument/2006/relationships/audio" Target="../media/media128.wma"/><Relationship Id="rId32" Type="http://schemas.openxmlformats.org/officeDocument/2006/relationships/audio" Target="../media/media132.wma"/><Relationship Id="rId37" Type="http://schemas.microsoft.com/office/2007/relationships/media" Target="../media/media135.wma"/><Relationship Id="rId40" Type="http://schemas.openxmlformats.org/officeDocument/2006/relationships/audio" Target="../media/media136.wma"/><Relationship Id="rId45" Type="http://schemas.microsoft.com/office/2007/relationships/media" Target="../media/media139.wma"/><Relationship Id="rId53" Type="http://schemas.openxmlformats.org/officeDocument/2006/relationships/image" Target="../media/image125.png"/><Relationship Id="rId58" Type="http://schemas.openxmlformats.org/officeDocument/2006/relationships/image" Target="../media/image130.png"/><Relationship Id="rId66" Type="http://schemas.openxmlformats.org/officeDocument/2006/relationships/image" Target="../media/image138.png"/><Relationship Id="rId74" Type="http://schemas.openxmlformats.org/officeDocument/2006/relationships/image" Target="../media/image146.png"/><Relationship Id="rId5" Type="http://schemas.microsoft.com/office/2007/relationships/media" Target="../media/media119.wma"/><Relationship Id="rId15" Type="http://schemas.microsoft.com/office/2007/relationships/media" Target="../media/media124.wma"/><Relationship Id="rId23" Type="http://schemas.microsoft.com/office/2007/relationships/media" Target="../media/media128.wma"/><Relationship Id="rId28" Type="http://schemas.openxmlformats.org/officeDocument/2006/relationships/audio" Target="../media/media130.wma"/><Relationship Id="rId36" Type="http://schemas.openxmlformats.org/officeDocument/2006/relationships/audio" Target="../media/media134.wma"/><Relationship Id="rId49" Type="http://schemas.openxmlformats.org/officeDocument/2006/relationships/slideLayout" Target="../slideLayouts/slideLayout7.xml"/><Relationship Id="rId57" Type="http://schemas.openxmlformats.org/officeDocument/2006/relationships/image" Target="../media/image129.png"/><Relationship Id="rId61" Type="http://schemas.openxmlformats.org/officeDocument/2006/relationships/image" Target="../media/image133.png"/><Relationship Id="rId10" Type="http://schemas.openxmlformats.org/officeDocument/2006/relationships/audio" Target="../media/media121.wma"/><Relationship Id="rId19" Type="http://schemas.microsoft.com/office/2007/relationships/media" Target="../media/media126.wma"/><Relationship Id="rId31" Type="http://schemas.microsoft.com/office/2007/relationships/media" Target="../media/media132.wma"/><Relationship Id="rId44" Type="http://schemas.openxmlformats.org/officeDocument/2006/relationships/audio" Target="../media/media138.wma"/><Relationship Id="rId52" Type="http://schemas.openxmlformats.org/officeDocument/2006/relationships/image" Target="../media/image124.png"/><Relationship Id="rId60" Type="http://schemas.openxmlformats.org/officeDocument/2006/relationships/image" Target="../media/image132.png"/><Relationship Id="rId65" Type="http://schemas.openxmlformats.org/officeDocument/2006/relationships/image" Target="../media/image137.png"/><Relationship Id="rId73" Type="http://schemas.openxmlformats.org/officeDocument/2006/relationships/image" Target="../media/image145.png"/><Relationship Id="rId4" Type="http://schemas.openxmlformats.org/officeDocument/2006/relationships/audio" Target="../media/media118.wma"/><Relationship Id="rId9" Type="http://schemas.microsoft.com/office/2007/relationships/media" Target="../media/media121.wma"/><Relationship Id="rId14" Type="http://schemas.openxmlformats.org/officeDocument/2006/relationships/audio" Target="../media/media123.wma"/><Relationship Id="rId22" Type="http://schemas.openxmlformats.org/officeDocument/2006/relationships/audio" Target="../media/media127.wma"/><Relationship Id="rId27" Type="http://schemas.microsoft.com/office/2007/relationships/media" Target="../media/media130.wma"/><Relationship Id="rId30" Type="http://schemas.openxmlformats.org/officeDocument/2006/relationships/audio" Target="../media/media131.wma"/><Relationship Id="rId35" Type="http://schemas.microsoft.com/office/2007/relationships/media" Target="../media/media134.wma"/><Relationship Id="rId43" Type="http://schemas.microsoft.com/office/2007/relationships/media" Target="../media/media138.wma"/><Relationship Id="rId48" Type="http://schemas.openxmlformats.org/officeDocument/2006/relationships/audio" Target="../media/media140.wma"/><Relationship Id="rId56" Type="http://schemas.openxmlformats.org/officeDocument/2006/relationships/image" Target="../media/image128.png"/><Relationship Id="rId64" Type="http://schemas.openxmlformats.org/officeDocument/2006/relationships/image" Target="../media/image136.png"/><Relationship Id="rId69" Type="http://schemas.openxmlformats.org/officeDocument/2006/relationships/image" Target="../media/image141.png"/><Relationship Id="rId8" Type="http://schemas.openxmlformats.org/officeDocument/2006/relationships/audio" Target="../media/media120.wma"/><Relationship Id="rId51" Type="http://schemas.openxmlformats.org/officeDocument/2006/relationships/image" Target="../media/image123.png"/><Relationship Id="rId72" Type="http://schemas.openxmlformats.org/officeDocument/2006/relationships/image" Target="../media/image144.png"/><Relationship Id="rId3" Type="http://schemas.microsoft.com/office/2007/relationships/media" Target="../media/media118.wma"/><Relationship Id="rId12" Type="http://schemas.openxmlformats.org/officeDocument/2006/relationships/audio" Target="../media/media122.wma"/><Relationship Id="rId17" Type="http://schemas.microsoft.com/office/2007/relationships/media" Target="../media/media125.wma"/><Relationship Id="rId25" Type="http://schemas.microsoft.com/office/2007/relationships/media" Target="../media/media129.wma"/><Relationship Id="rId33" Type="http://schemas.microsoft.com/office/2007/relationships/media" Target="../media/media133.wma"/><Relationship Id="rId38" Type="http://schemas.openxmlformats.org/officeDocument/2006/relationships/audio" Target="../media/media135.wma"/><Relationship Id="rId46" Type="http://schemas.openxmlformats.org/officeDocument/2006/relationships/audio" Target="../media/media139.wma"/><Relationship Id="rId59" Type="http://schemas.openxmlformats.org/officeDocument/2006/relationships/image" Target="../media/image131.png"/><Relationship Id="rId67" Type="http://schemas.openxmlformats.org/officeDocument/2006/relationships/image" Target="../media/image139.png"/><Relationship Id="rId20" Type="http://schemas.openxmlformats.org/officeDocument/2006/relationships/audio" Target="../media/media126.wma"/><Relationship Id="rId41" Type="http://schemas.microsoft.com/office/2007/relationships/media" Target="../media/media137.wma"/><Relationship Id="rId54" Type="http://schemas.openxmlformats.org/officeDocument/2006/relationships/image" Target="../media/image126.png"/><Relationship Id="rId62" Type="http://schemas.openxmlformats.org/officeDocument/2006/relationships/image" Target="../media/image134.png"/><Relationship Id="rId70" Type="http://schemas.openxmlformats.org/officeDocument/2006/relationships/image" Target="../media/image142.png"/><Relationship Id="rId1" Type="http://schemas.microsoft.com/office/2007/relationships/media" Target="../media/media117.wma"/><Relationship Id="rId6" Type="http://schemas.openxmlformats.org/officeDocument/2006/relationships/audio" Target="../media/media119.wma"/></Relationships>
</file>

<file path=ppt/slides/_rels/slide7.xml.rels><?xml version="1.0" encoding="UTF-8" standalone="yes"?>
<Relationships xmlns="http://schemas.openxmlformats.org/package/2006/relationships"><Relationship Id="rId13" Type="http://schemas.microsoft.com/office/2007/relationships/media" Target="../media/media147.wma"/><Relationship Id="rId18" Type="http://schemas.openxmlformats.org/officeDocument/2006/relationships/audio" Target="../media/media149.wma"/><Relationship Id="rId26" Type="http://schemas.openxmlformats.org/officeDocument/2006/relationships/audio" Target="../media/media153.wma"/><Relationship Id="rId39" Type="http://schemas.microsoft.com/office/2007/relationships/media" Target="../media/media160.wma"/><Relationship Id="rId21" Type="http://schemas.microsoft.com/office/2007/relationships/media" Target="../media/media151.wma"/><Relationship Id="rId34" Type="http://schemas.openxmlformats.org/officeDocument/2006/relationships/audio" Target="../media/media157.wma"/><Relationship Id="rId42" Type="http://schemas.openxmlformats.org/officeDocument/2006/relationships/audio" Target="../media/media161.wma"/><Relationship Id="rId47" Type="http://schemas.microsoft.com/office/2007/relationships/media" Target="../media/media164.wma"/><Relationship Id="rId50" Type="http://schemas.openxmlformats.org/officeDocument/2006/relationships/image" Target="../media/image147.png"/><Relationship Id="rId55" Type="http://schemas.openxmlformats.org/officeDocument/2006/relationships/image" Target="../media/image152.png"/><Relationship Id="rId63" Type="http://schemas.openxmlformats.org/officeDocument/2006/relationships/image" Target="../media/image160.png"/><Relationship Id="rId68" Type="http://schemas.openxmlformats.org/officeDocument/2006/relationships/image" Target="../media/image165.png"/><Relationship Id="rId7" Type="http://schemas.microsoft.com/office/2007/relationships/media" Target="../media/media144.wma"/><Relationship Id="rId71" Type="http://schemas.openxmlformats.org/officeDocument/2006/relationships/image" Target="../media/image168.png"/><Relationship Id="rId2" Type="http://schemas.openxmlformats.org/officeDocument/2006/relationships/audio" Target="../media/media141.wma"/><Relationship Id="rId16" Type="http://schemas.openxmlformats.org/officeDocument/2006/relationships/audio" Target="../media/media148.wma"/><Relationship Id="rId29" Type="http://schemas.microsoft.com/office/2007/relationships/media" Target="../media/media155.wma"/><Relationship Id="rId11" Type="http://schemas.microsoft.com/office/2007/relationships/media" Target="../media/media146.wma"/><Relationship Id="rId24" Type="http://schemas.openxmlformats.org/officeDocument/2006/relationships/audio" Target="../media/media152.wma"/><Relationship Id="rId32" Type="http://schemas.openxmlformats.org/officeDocument/2006/relationships/audio" Target="../media/media156.wma"/><Relationship Id="rId37" Type="http://schemas.microsoft.com/office/2007/relationships/media" Target="../media/media159.wma"/><Relationship Id="rId40" Type="http://schemas.openxmlformats.org/officeDocument/2006/relationships/audio" Target="../media/media160.wma"/><Relationship Id="rId45" Type="http://schemas.microsoft.com/office/2007/relationships/media" Target="../media/media163.wma"/><Relationship Id="rId53" Type="http://schemas.openxmlformats.org/officeDocument/2006/relationships/image" Target="../media/image150.png"/><Relationship Id="rId58" Type="http://schemas.openxmlformats.org/officeDocument/2006/relationships/image" Target="../media/image155.png"/><Relationship Id="rId66" Type="http://schemas.openxmlformats.org/officeDocument/2006/relationships/image" Target="../media/image163.png"/><Relationship Id="rId74" Type="http://schemas.openxmlformats.org/officeDocument/2006/relationships/image" Target="../media/image171.png"/><Relationship Id="rId5" Type="http://schemas.microsoft.com/office/2007/relationships/media" Target="../media/media143.wma"/><Relationship Id="rId15" Type="http://schemas.microsoft.com/office/2007/relationships/media" Target="../media/media148.wma"/><Relationship Id="rId23" Type="http://schemas.microsoft.com/office/2007/relationships/media" Target="../media/media152.wma"/><Relationship Id="rId28" Type="http://schemas.openxmlformats.org/officeDocument/2006/relationships/audio" Target="../media/media154.wma"/><Relationship Id="rId36" Type="http://schemas.openxmlformats.org/officeDocument/2006/relationships/audio" Target="../media/media158.wma"/><Relationship Id="rId49" Type="http://schemas.openxmlformats.org/officeDocument/2006/relationships/slideLayout" Target="../slideLayouts/slideLayout7.xml"/><Relationship Id="rId57" Type="http://schemas.openxmlformats.org/officeDocument/2006/relationships/image" Target="../media/image154.png"/><Relationship Id="rId61" Type="http://schemas.openxmlformats.org/officeDocument/2006/relationships/image" Target="../media/image158.png"/><Relationship Id="rId10" Type="http://schemas.openxmlformats.org/officeDocument/2006/relationships/audio" Target="../media/media145.wma"/><Relationship Id="rId19" Type="http://schemas.microsoft.com/office/2007/relationships/media" Target="../media/media150.wma"/><Relationship Id="rId31" Type="http://schemas.microsoft.com/office/2007/relationships/media" Target="../media/media156.wma"/><Relationship Id="rId44" Type="http://schemas.openxmlformats.org/officeDocument/2006/relationships/audio" Target="../media/media162.wma"/><Relationship Id="rId52" Type="http://schemas.openxmlformats.org/officeDocument/2006/relationships/image" Target="../media/image149.png"/><Relationship Id="rId60" Type="http://schemas.openxmlformats.org/officeDocument/2006/relationships/image" Target="../media/image157.png"/><Relationship Id="rId65" Type="http://schemas.openxmlformats.org/officeDocument/2006/relationships/image" Target="../media/image162.png"/><Relationship Id="rId73" Type="http://schemas.openxmlformats.org/officeDocument/2006/relationships/image" Target="../media/image170.png"/><Relationship Id="rId4" Type="http://schemas.openxmlformats.org/officeDocument/2006/relationships/audio" Target="../media/media142.wma"/><Relationship Id="rId9" Type="http://schemas.microsoft.com/office/2007/relationships/media" Target="../media/media145.wma"/><Relationship Id="rId14" Type="http://schemas.openxmlformats.org/officeDocument/2006/relationships/audio" Target="../media/media147.wma"/><Relationship Id="rId22" Type="http://schemas.openxmlformats.org/officeDocument/2006/relationships/audio" Target="../media/media151.wma"/><Relationship Id="rId27" Type="http://schemas.microsoft.com/office/2007/relationships/media" Target="../media/media154.wma"/><Relationship Id="rId30" Type="http://schemas.openxmlformats.org/officeDocument/2006/relationships/audio" Target="../media/media155.wma"/><Relationship Id="rId35" Type="http://schemas.microsoft.com/office/2007/relationships/media" Target="../media/media158.wma"/><Relationship Id="rId43" Type="http://schemas.microsoft.com/office/2007/relationships/media" Target="../media/media162.wma"/><Relationship Id="rId48" Type="http://schemas.openxmlformats.org/officeDocument/2006/relationships/audio" Target="../media/media164.wma"/><Relationship Id="rId56" Type="http://schemas.openxmlformats.org/officeDocument/2006/relationships/image" Target="../media/image153.png"/><Relationship Id="rId64" Type="http://schemas.openxmlformats.org/officeDocument/2006/relationships/image" Target="../media/image161.png"/><Relationship Id="rId69" Type="http://schemas.openxmlformats.org/officeDocument/2006/relationships/image" Target="../media/image166.png"/><Relationship Id="rId8" Type="http://schemas.openxmlformats.org/officeDocument/2006/relationships/audio" Target="../media/media144.wma"/><Relationship Id="rId51" Type="http://schemas.openxmlformats.org/officeDocument/2006/relationships/image" Target="../media/image148.png"/><Relationship Id="rId72" Type="http://schemas.openxmlformats.org/officeDocument/2006/relationships/image" Target="../media/image169.png"/><Relationship Id="rId3" Type="http://schemas.microsoft.com/office/2007/relationships/media" Target="../media/media142.wma"/><Relationship Id="rId12" Type="http://schemas.openxmlformats.org/officeDocument/2006/relationships/audio" Target="../media/media146.wma"/><Relationship Id="rId17" Type="http://schemas.microsoft.com/office/2007/relationships/media" Target="../media/media149.wma"/><Relationship Id="rId25" Type="http://schemas.microsoft.com/office/2007/relationships/media" Target="../media/media153.wma"/><Relationship Id="rId33" Type="http://schemas.microsoft.com/office/2007/relationships/media" Target="../media/media157.wma"/><Relationship Id="rId38" Type="http://schemas.openxmlformats.org/officeDocument/2006/relationships/audio" Target="../media/media159.wma"/><Relationship Id="rId46" Type="http://schemas.openxmlformats.org/officeDocument/2006/relationships/audio" Target="../media/media163.wma"/><Relationship Id="rId59" Type="http://schemas.openxmlformats.org/officeDocument/2006/relationships/image" Target="../media/image156.png"/><Relationship Id="rId67" Type="http://schemas.openxmlformats.org/officeDocument/2006/relationships/image" Target="../media/image164.png"/><Relationship Id="rId20" Type="http://schemas.openxmlformats.org/officeDocument/2006/relationships/audio" Target="../media/media150.wma"/><Relationship Id="rId41" Type="http://schemas.microsoft.com/office/2007/relationships/media" Target="../media/media161.wma"/><Relationship Id="rId54" Type="http://schemas.openxmlformats.org/officeDocument/2006/relationships/image" Target="../media/image151.png"/><Relationship Id="rId62" Type="http://schemas.openxmlformats.org/officeDocument/2006/relationships/image" Target="../media/image159.png"/><Relationship Id="rId70" Type="http://schemas.openxmlformats.org/officeDocument/2006/relationships/image" Target="../media/image167.png"/><Relationship Id="rId1" Type="http://schemas.microsoft.com/office/2007/relationships/media" Target="../media/media141.wma"/><Relationship Id="rId6" Type="http://schemas.openxmlformats.org/officeDocument/2006/relationships/audio" Target="../media/media143.wma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media" Target="../media/media171.wma"/><Relationship Id="rId18" Type="http://schemas.openxmlformats.org/officeDocument/2006/relationships/audio" Target="../media/media173.wma"/><Relationship Id="rId26" Type="http://schemas.openxmlformats.org/officeDocument/2006/relationships/audio" Target="../media/media177.wma"/><Relationship Id="rId39" Type="http://schemas.microsoft.com/office/2007/relationships/media" Target="../media/media184.wma"/><Relationship Id="rId21" Type="http://schemas.microsoft.com/office/2007/relationships/media" Target="../media/media175.wma"/><Relationship Id="rId34" Type="http://schemas.openxmlformats.org/officeDocument/2006/relationships/audio" Target="../media/media181.wma"/><Relationship Id="rId42" Type="http://schemas.openxmlformats.org/officeDocument/2006/relationships/audio" Target="../media/media185.wma"/><Relationship Id="rId47" Type="http://schemas.microsoft.com/office/2007/relationships/media" Target="../media/media188.wma"/><Relationship Id="rId50" Type="http://schemas.openxmlformats.org/officeDocument/2006/relationships/image" Target="../media/image172.png"/><Relationship Id="rId55" Type="http://schemas.openxmlformats.org/officeDocument/2006/relationships/image" Target="../media/image177.png"/><Relationship Id="rId63" Type="http://schemas.openxmlformats.org/officeDocument/2006/relationships/image" Target="../media/image185.png"/><Relationship Id="rId68" Type="http://schemas.openxmlformats.org/officeDocument/2006/relationships/image" Target="../media/image190.png"/><Relationship Id="rId7" Type="http://schemas.microsoft.com/office/2007/relationships/media" Target="../media/media168.wma"/><Relationship Id="rId71" Type="http://schemas.openxmlformats.org/officeDocument/2006/relationships/image" Target="../media/image193.png"/><Relationship Id="rId2" Type="http://schemas.openxmlformats.org/officeDocument/2006/relationships/audio" Target="../media/media165.wma"/><Relationship Id="rId16" Type="http://schemas.openxmlformats.org/officeDocument/2006/relationships/audio" Target="../media/media172.wma"/><Relationship Id="rId29" Type="http://schemas.microsoft.com/office/2007/relationships/media" Target="../media/media179.wma"/><Relationship Id="rId11" Type="http://schemas.microsoft.com/office/2007/relationships/media" Target="../media/media170.wma"/><Relationship Id="rId24" Type="http://schemas.openxmlformats.org/officeDocument/2006/relationships/audio" Target="../media/media176.wma"/><Relationship Id="rId32" Type="http://schemas.openxmlformats.org/officeDocument/2006/relationships/audio" Target="../media/media180.wma"/><Relationship Id="rId37" Type="http://schemas.microsoft.com/office/2007/relationships/media" Target="../media/media183.wma"/><Relationship Id="rId40" Type="http://schemas.openxmlformats.org/officeDocument/2006/relationships/audio" Target="../media/media184.wma"/><Relationship Id="rId45" Type="http://schemas.microsoft.com/office/2007/relationships/media" Target="../media/media187.wma"/><Relationship Id="rId53" Type="http://schemas.openxmlformats.org/officeDocument/2006/relationships/image" Target="../media/image175.png"/><Relationship Id="rId58" Type="http://schemas.openxmlformats.org/officeDocument/2006/relationships/image" Target="../media/image180.png"/><Relationship Id="rId66" Type="http://schemas.openxmlformats.org/officeDocument/2006/relationships/image" Target="../media/image188.png"/><Relationship Id="rId74" Type="http://schemas.openxmlformats.org/officeDocument/2006/relationships/image" Target="../media/image196.png"/><Relationship Id="rId5" Type="http://schemas.microsoft.com/office/2007/relationships/media" Target="../media/media167.wma"/><Relationship Id="rId15" Type="http://schemas.microsoft.com/office/2007/relationships/media" Target="../media/media172.wma"/><Relationship Id="rId23" Type="http://schemas.microsoft.com/office/2007/relationships/media" Target="../media/media176.wma"/><Relationship Id="rId28" Type="http://schemas.openxmlformats.org/officeDocument/2006/relationships/audio" Target="../media/media178.wma"/><Relationship Id="rId36" Type="http://schemas.openxmlformats.org/officeDocument/2006/relationships/audio" Target="../media/media182.wma"/><Relationship Id="rId49" Type="http://schemas.openxmlformats.org/officeDocument/2006/relationships/slideLayout" Target="../slideLayouts/slideLayout7.xml"/><Relationship Id="rId57" Type="http://schemas.openxmlformats.org/officeDocument/2006/relationships/image" Target="../media/image179.png"/><Relationship Id="rId61" Type="http://schemas.openxmlformats.org/officeDocument/2006/relationships/image" Target="../media/image183.png"/><Relationship Id="rId10" Type="http://schemas.openxmlformats.org/officeDocument/2006/relationships/audio" Target="../media/media169.wma"/><Relationship Id="rId19" Type="http://schemas.microsoft.com/office/2007/relationships/media" Target="../media/media174.wma"/><Relationship Id="rId31" Type="http://schemas.microsoft.com/office/2007/relationships/media" Target="../media/media180.wma"/><Relationship Id="rId44" Type="http://schemas.openxmlformats.org/officeDocument/2006/relationships/audio" Target="../media/media186.wma"/><Relationship Id="rId52" Type="http://schemas.openxmlformats.org/officeDocument/2006/relationships/image" Target="../media/image174.png"/><Relationship Id="rId60" Type="http://schemas.openxmlformats.org/officeDocument/2006/relationships/image" Target="../media/image182.png"/><Relationship Id="rId65" Type="http://schemas.openxmlformats.org/officeDocument/2006/relationships/image" Target="../media/image187.png"/><Relationship Id="rId73" Type="http://schemas.openxmlformats.org/officeDocument/2006/relationships/image" Target="../media/image195.png"/><Relationship Id="rId4" Type="http://schemas.openxmlformats.org/officeDocument/2006/relationships/audio" Target="../media/media166.wma"/><Relationship Id="rId9" Type="http://schemas.microsoft.com/office/2007/relationships/media" Target="../media/media169.wma"/><Relationship Id="rId14" Type="http://schemas.openxmlformats.org/officeDocument/2006/relationships/audio" Target="../media/media171.wma"/><Relationship Id="rId22" Type="http://schemas.openxmlformats.org/officeDocument/2006/relationships/audio" Target="../media/media175.wma"/><Relationship Id="rId27" Type="http://schemas.microsoft.com/office/2007/relationships/media" Target="../media/media178.wma"/><Relationship Id="rId30" Type="http://schemas.openxmlformats.org/officeDocument/2006/relationships/audio" Target="../media/media179.wma"/><Relationship Id="rId35" Type="http://schemas.microsoft.com/office/2007/relationships/media" Target="../media/media182.wma"/><Relationship Id="rId43" Type="http://schemas.microsoft.com/office/2007/relationships/media" Target="../media/media186.wma"/><Relationship Id="rId48" Type="http://schemas.openxmlformats.org/officeDocument/2006/relationships/audio" Target="../media/media188.wma"/><Relationship Id="rId56" Type="http://schemas.openxmlformats.org/officeDocument/2006/relationships/image" Target="../media/image178.png"/><Relationship Id="rId64" Type="http://schemas.openxmlformats.org/officeDocument/2006/relationships/image" Target="../media/image186.png"/><Relationship Id="rId69" Type="http://schemas.openxmlformats.org/officeDocument/2006/relationships/image" Target="../media/image191.png"/><Relationship Id="rId8" Type="http://schemas.openxmlformats.org/officeDocument/2006/relationships/audio" Target="../media/media168.wma"/><Relationship Id="rId51" Type="http://schemas.openxmlformats.org/officeDocument/2006/relationships/image" Target="../media/image173.png"/><Relationship Id="rId72" Type="http://schemas.openxmlformats.org/officeDocument/2006/relationships/image" Target="../media/image194.png"/><Relationship Id="rId3" Type="http://schemas.microsoft.com/office/2007/relationships/media" Target="../media/media166.wma"/><Relationship Id="rId12" Type="http://schemas.openxmlformats.org/officeDocument/2006/relationships/audio" Target="../media/media170.wma"/><Relationship Id="rId17" Type="http://schemas.microsoft.com/office/2007/relationships/media" Target="../media/media173.wma"/><Relationship Id="rId25" Type="http://schemas.microsoft.com/office/2007/relationships/media" Target="../media/media177.wma"/><Relationship Id="rId33" Type="http://schemas.microsoft.com/office/2007/relationships/media" Target="../media/media181.wma"/><Relationship Id="rId38" Type="http://schemas.openxmlformats.org/officeDocument/2006/relationships/audio" Target="../media/media183.wma"/><Relationship Id="rId46" Type="http://schemas.openxmlformats.org/officeDocument/2006/relationships/audio" Target="../media/media187.wma"/><Relationship Id="rId59" Type="http://schemas.openxmlformats.org/officeDocument/2006/relationships/image" Target="../media/image181.png"/><Relationship Id="rId67" Type="http://schemas.openxmlformats.org/officeDocument/2006/relationships/image" Target="../media/image189.png"/><Relationship Id="rId20" Type="http://schemas.openxmlformats.org/officeDocument/2006/relationships/audio" Target="../media/media174.wma"/><Relationship Id="rId41" Type="http://schemas.microsoft.com/office/2007/relationships/media" Target="../media/media185.wma"/><Relationship Id="rId54" Type="http://schemas.openxmlformats.org/officeDocument/2006/relationships/image" Target="../media/image176.png"/><Relationship Id="rId62" Type="http://schemas.openxmlformats.org/officeDocument/2006/relationships/image" Target="../media/image184.png"/><Relationship Id="rId70" Type="http://schemas.openxmlformats.org/officeDocument/2006/relationships/image" Target="../media/image192.png"/><Relationship Id="rId1" Type="http://schemas.microsoft.com/office/2007/relationships/media" Target="../media/media165.wma"/><Relationship Id="rId6" Type="http://schemas.openxmlformats.org/officeDocument/2006/relationships/audio" Target="../media/media167.wma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media" Target="../media/media195.wma"/><Relationship Id="rId18" Type="http://schemas.openxmlformats.org/officeDocument/2006/relationships/audio" Target="../media/media197.wma"/><Relationship Id="rId26" Type="http://schemas.openxmlformats.org/officeDocument/2006/relationships/audio" Target="../media/media201.wma"/><Relationship Id="rId39" Type="http://schemas.microsoft.com/office/2007/relationships/media" Target="../media/media208.wma"/><Relationship Id="rId21" Type="http://schemas.microsoft.com/office/2007/relationships/media" Target="../media/media199.wma"/><Relationship Id="rId34" Type="http://schemas.openxmlformats.org/officeDocument/2006/relationships/audio" Target="../media/media205.wma"/><Relationship Id="rId42" Type="http://schemas.openxmlformats.org/officeDocument/2006/relationships/audio" Target="../media/media209.wma"/><Relationship Id="rId47" Type="http://schemas.microsoft.com/office/2007/relationships/media" Target="../media/media212.wma"/><Relationship Id="rId50" Type="http://schemas.openxmlformats.org/officeDocument/2006/relationships/image" Target="../media/image197.png"/><Relationship Id="rId55" Type="http://schemas.openxmlformats.org/officeDocument/2006/relationships/image" Target="../media/image202.png"/><Relationship Id="rId63" Type="http://schemas.openxmlformats.org/officeDocument/2006/relationships/image" Target="../media/image210.png"/><Relationship Id="rId68" Type="http://schemas.openxmlformats.org/officeDocument/2006/relationships/image" Target="../media/image215.png"/><Relationship Id="rId7" Type="http://schemas.microsoft.com/office/2007/relationships/media" Target="../media/media192.wma"/><Relationship Id="rId71" Type="http://schemas.openxmlformats.org/officeDocument/2006/relationships/image" Target="../media/image218.png"/><Relationship Id="rId2" Type="http://schemas.openxmlformats.org/officeDocument/2006/relationships/audio" Target="../media/media189.wma"/><Relationship Id="rId16" Type="http://schemas.openxmlformats.org/officeDocument/2006/relationships/audio" Target="../media/media196.wma"/><Relationship Id="rId29" Type="http://schemas.microsoft.com/office/2007/relationships/media" Target="../media/media203.wma"/><Relationship Id="rId11" Type="http://schemas.microsoft.com/office/2007/relationships/media" Target="../media/media194.wma"/><Relationship Id="rId24" Type="http://schemas.openxmlformats.org/officeDocument/2006/relationships/audio" Target="../media/media200.wma"/><Relationship Id="rId32" Type="http://schemas.openxmlformats.org/officeDocument/2006/relationships/audio" Target="../media/media204.wma"/><Relationship Id="rId37" Type="http://schemas.microsoft.com/office/2007/relationships/media" Target="../media/media207.wma"/><Relationship Id="rId40" Type="http://schemas.openxmlformats.org/officeDocument/2006/relationships/audio" Target="../media/media208.wma"/><Relationship Id="rId45" Type="http://schemas.microsoft.com/office/2007/relationships/media" Target="../media/media211.wma"/><Relationship Id="rId53" Type="http://schemas.openxmlformats.org/officeDocument/2006/relationships/image" Target="../media/image200.png"/><Relationship Id="rId58" Type="http://schemas.openxmlformats.org/officeDocument/2006/relationships/image" Target="../media/image205.png"/><Relationship Id="rId66" Type="http://schemas.openxmlformats.org/officeDocument/2006/relationships/image" Target="../media/image213.png"/><Relationship Id="rId74" Type="http://schemas.openxmlformats.org/officeDocument/2006/relationships/image" Target="../media/image221.png"/><Relationship Id="rId5" Type="http://schemas.microsoft.com/office/2007/relationships/media" Target="../media/media191.wma"/><Relationship Id="rId15" Type="http://schemas.microsoft.com/office/2007/relationships/media" Target="../media/media196.wma"/><Relationship Id="rId23" Type="http://schemas.microsoft.com/office/2007/relationships/media" Target="../media/media200.wma"/><Relationship Id="rId28" Type="http://schemas.openxmlformats.org/officeDocument/2006/relationships/audio" Target="../media/media202.wma"/><Relationship Id="rId36" Type="http://schemas.openxmlformats.org/officeDocument/2006/relationships/audio" Target="../media/media206.wma"/><Relationship Id="rId49" Type="http://schemas.openxmlformats.org/officeDocument/2006/relationships/slideLayout" Target="../slideLayouts/slideLayout7.xml"/><Relationship Id="rId57" Type="http://schemas.openxmlformats.org/officeDocument/2006/relationships/image" Target="../media/image204.png"/><Relationship Id="rId61" Type="http://schemas.openxmlformats.org/officeDocument/2006/relationships/image" Target="../media/image208.png"/><Relationship Id="rId10" Type="http://schemas.openxmlformats.org/officeDocument/2006/relationships/audio" Target="../media/media193.wma"/><Relationship Id="rId19" Type="http://schemas.microsoft.com/office/2007/relationships/media" Target="../media/media198.wma"/><Relationship Id="rId31" Type="http://schemas.microsoft.com/office/2007/relationships/media" Target="../media/media204.wma"/><Relationship Id="rId44" Type="http://schemas.openxmlformats.org/officeDocument/2006/relationships/audio" Target="../media/media210.wma"/><Relationship Id="rId52" Type="http://schemas.openxmlformats.org/officeDocument/2006/relationships/image" Target="../media/image199.png"/><Relationship Id="rId60" Type="http://schemas.openxmlformats.org/officeDocument/2006/relationships/image" Target="../media/image207.png"/><Relationship Id="rId65" Type="http://schemas.openxmlformats.org/officeDocument/2006/relationships/image" Target="../media/image212.png"/><Relationship Id="rId73" Type="http://schemas.openxmlformats.org/officeDocument/2006/relationships/image" Target="../media/image220.png"/><Relationship Id="rId4" Type="http://schemas.openxmlformats.org/officeDocument/2006/relationships/audio" Target="../media/media190.wma"/><Relationship Id="rId9" Type="http://schemas.microsoft.com/office/2007/relationships/media" Target="../media/media193.wma"/><Relationship Id="rId14" Type="http://schemas.openxmlformats.org/officeDocument/2006/relationships/audio" Target="../media/media195.wma"/><Relationship Id="rId22" Type="http://schemas.openxmlformats.org/officeDocument/2006/relationships/audio" Target="../media/media199.wma"/><Relationship Id="rId27" Type="http://schemas.microsoft.com/office/2007/relationships/media" Target="../media/media202.wma"/><Relationship Id="rId30" Type="http://schemas.openxmlformats.org/officeDocument/2006/relationships/audio" Target="../media/media203.wma"/><Relationship Id="rId35" Type="http://schemas.microsoft.com/office/2007/relationships/media" Target="../media/media206.wma"/><Relationship Id="rId43" Type="http://schemas.microsoft.com/office/2007/relationships/media" Target="../media/media210.wma"/><Relationship Id="rId48" Type="http://schemas.openxmlformats.org/officeDocument/2006/relationships/audio" Target="../media/media212.wma"/><Relationship Id="rId56" Type="http://schemas.openxmlformats.org/officeDocument/2006/relationships/image" Target="../media/image203.png"/><Relationship Id="rId64" Type="http://schemas.openxmlformats.org/officeDocument/2006/relationships/image" Target="../media/image211.png"/><Relationship Id="rId69" Type="http://schemas.openxmlformats.org/officeDocument/2006/relationships/image" Target="../media/image216.png"/><Relationship Id="rId8" Type="http://schemas.openxmlformats.org/officeDocument/2006/relationships/audio" Target="../media/media192.wma"/><Relationship Id="rId51" Type="http://schemas.openxmlformats.org/officeDocument/2006/relationships/image" Target="../media/image198.png"/><Relationship Id="rId72" Type="http://schemas.openxmlformats.org/officeDocument/2006/relationships/image" Target="../media/image219.png"/><Relationship Id="rId3" Type="http://schemas.microsoft.com/office/2007/relationships/media" Target="../media/media190.wma"/><Relationship Id="rId12" Type="http://schemas.openxmlformats.org/officeDocument/2006/relationships/audio" Target="../media/media194.wma"/><Relationship Id="rId17" Type="http://schemas.microsoft.com/office/2007/relationships/media" Target="../media/media197.wma"/><Relationship Id="rId25" Type="http://schemas.microsoft.com/office/2007/relationships/media" Target="../media/media201.wma"/><Relationship Id="rId33" Type="http://schemas.microsoft.com/office/2007/relationships/media" Target="../media/media205.wma"/><Relationship Id="rId38" Type="http://schemas.openxmlformats.org/officeDocument/2006/relationships/audio" Target="../media/media207.wma"/><Relationship Id="rId46" Type="http://schemas.openxmlformats.org/officeDocument/2006/relationships/audio" Target="../media/media211.wma"/><Relationship Id="rId59" Type="http://schemas.openxmlformats.org/officeDocument/2006/relationships/image" Target="../media/image206.png"/><Relationship Id="rId67" Type="http://schemas.openxmlformats.org/officeDocument/2006/relationships/image" Target="../media/image214.png"/><Relationship Id="rId20" Type="http://schemas.openxmlformats.org/officeDocument/2006/relationships/audio" Target="../media/media198.wma"/><Relationship Id="rId41" Type="http://schemas.microsoft.com/office/2007/relationships/media" Target="../media/media209.wma"/><Relationship Id="rId54" Type="http://schemas.openxmlformats.org/officeDocument/2006/relationships/image" Target="../media/image201.png"/><Relationship Id="rId62" Type="http://schemas.openxmlformats.org/officeDocument/2006/relationships/image" Target="../media/image209.png"/><Relationship Id="rId70" Type="http://schemas.openxmlformats.org/officeDocument/2006/relationships/image" Target="../media/image217.png"/><Relationship Id="rId1" Type="http://schemas.microsoft.com/office/2007/relationships/media" Target="../media/media189.wma"/><Relationship Id="rId6" Type="http://schemas.openxmlformats.org/officeDocument/2006/relationships/audio" Target="../media/media191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46"/>
            <a:ext cx="6858000" cy="97803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781" y="1224529"/>
            <a:ext cx="360000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530" y="1216342"/>
            <a:ext cx="360000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023" y="1216342"/>
            <a:ext cx="360000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226" y="1640974"/>
            <a:ext cx="360000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442" y="1637809"/>
            <a:ext cx="360000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828" y="1632146"/>
            <a:ext cx="36000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814" y="2689998"/>
            <a:ext cx="360000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047" y="2696405"/>
            <a:ext cx="360000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443" y="2694143"/>
            <a:ext cx="360000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111" y="3103004"/>
            <a:ext cx="360000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152" y="3104249"/>
            <a:ext cx="360000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815" y="3097808"/>
            <a:ext cx="360000" cy="3600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406" y="4295923"/>
            <a:ext cx="720000" cy="7200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</p:cNvPr>
          <p:cNvPicPr>
            <a:picLocks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306" y="5804148"/>
            <a:ext cx="360000" cy="3600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629" y="5795910"/>
            <a:ext cx="360000" cy="3600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690" y="5796978"/>
            <a:ext cx="360000" cy="3600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947" y="6208518"/>
            <a:ext cx="360000" cy="3600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</p:cNvPr>
          <p:cNvPicPr>
            <a:picLocks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385" y="6218377"/>
            <a:ext cx="360000" cy="3600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</p:cNvPr>
          <p:cNvPicPr>
            <a:picLocks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066" y="6211933"/>
            <a:ext cx="360000" cy="360000"/>
          </a:xfrm>
          <a:prstGeom prst="rect">
            <a:avLst/>
          </a:prstGeom>
        </p:spPr>
      </p:pic>
      <p:pic>
        <p:nvPicPr>
          <p:cNvPr id="34" name="Recorded Sound">
            <a:hlinkClick r:id="" action="ppaction://media"/>
          </p:cNvPr>
          <p:cNvPicPr>
            <a:picLocks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806" y="7003210"/>
            <a:ext cx="360000" cy="3600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</p:cNvPr>
          <p:cNvPicPr>
            <a:picLocks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387" y="7009594"/>
            <a:ext cx="360000" cy="360000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</p:cNvPr>
          <p:cNvPicPr>
            <a:picLocks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816" y="7004671"/>
            <a:ext cx="360000" cy="3600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</p:cNvPr>
          <p:cNvPicPr>
            <a:picLocks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960" y="7381692"/>
            <a:ext cx="360000" cy="3600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</p:cNvPr>
          <p:cNvPicPr>
            <a:picLocks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761" y="7382937"/>
            <a:ext cx="360000" cy="3600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</p:cNvPr>
          <p:cNvPicPr>
            <a:picLocks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556" y="7376493"/>
            <a:ext cx="360000" cy="360000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</p:cNvPr>
          <p:cNvPicPr>
            <a:picLocks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546" y="8668106"/>
            <a:ext cx="360000" cy="3600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</p:cNvPr>
          <p:cNvPicPr>
            <a:picLocks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128" y="8674491"/>
            <a:ext cx="360000" cy="3600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</p:cNvPr>
          <p:cNvPicPr>
            <a:picLocks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307" y="8678184"/>
            <a:ext cx="360000" cy="360000"/>
          </a:xfrm>
          <a:prstGeom prst="rect">
            <a:avLst/>
          </a:prstGeom>
        </p:spPr>
      </p:pic>
      <p:pic>
        <p:nvPicPr>
          <p:cNvPr id="43" name="Recorded Sound">
            <a:hlinkClick r:id="" action="ppaction://media"/>
          </p:cNvPr>
          <p:cNvPicPr>
            <a:picLocks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079" y="9029333"/>
            <a:ext cx="360000" cy="360000"/>
          </a:xfrm>
          <a:prstGeom prst="rect">
            <a:avLst/>
          </a:prstGeom>
        </p:spPr>
      </p:pic>
      <p:pic>
        <p:nvPicPr>
          <p:cNvPr id="44" name="Recorded Sound">
            <a:hlinkClick r:id="" action="ppaction://media"/>
          </p:cNvPr>
          <p:cNvPicPr>
            <a:picLocks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2133" y="9030579"/>
            <a:ext cx="360000" cy="360000"/>
          </a:xfrm>
          <a:prstGeom prst="rect">
            <a:avLst/>
          </a:prstGeom>
        </p:spPr>
      </p:pic>
      <p:pic>
        <p:nvPicPr>
          <p:cNvPr id="45" name="Recorded Sound">
            <a:hlinkClick r:id="" action="ppaction://media"/>
          </p:cNvPr>
          <p:cNvPicPr>
            <a:picLocks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684" y="903276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8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50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16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03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04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52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04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04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04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049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50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0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0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404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0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003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250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650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70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650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6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71"/>
            <a:ext cx="6858000" cy="986203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559" y="1748020"/>
            <a:ext cx="403737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91" y="1751219"/>
            <a:ext cx="471028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403" y="1747838"/>
            <a:ext cx="464299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189" y="2210978"/>
            <a:ext cx="464299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96" y="2219238"/>
            <a:ext cx="481122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899" y="2219374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059" y="3184930"/>
            <a:ext cx="403737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166" y="3188126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029" y="3184752"/>
            <a:ext cx="464299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184" y="3588511"/>
            <a:ext cx="464299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294" y="3595168"/>
            <a:ext cx="477757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50" y="3596914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182" y="4678936"/>
            <a:ext cx="400375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296" y="4686073"/>
            <a:ext cx="474393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028" y="4682744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7181" y="5179802"/>
            <a:ext cx="464299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293" y="5174585"/>
            <a:ext cx="477757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73" y="5176327"/>
            <a:ext cx="457570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434" y="6165639"/>
            <a:ext cx="403737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790" y="6168835"/>
            <a:ext cx="471028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79" y="6167158"/>
            <a:ext cx="467664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060" y="6592968"/>
            <a:ext cx="464299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039" y="6589356"/>
            <a:ext cx="481122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645" y="6589495"/>
            <a:ext cx="457570" cy="3600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929" y="7719017"/>
            <a:ext cx="400375" cy="3600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88" y="7726153"/>
            <a:ext cx="474393" cy="3600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775" y="7722827"/>
            <a:ext cx="467664" cy="3600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310" y="8065506"/>
            <a:ext cx="464299" cy="3600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89" y="8072161"/>
            <a:ext cx="477757" cy="3600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897" y="8073906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5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15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0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55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0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0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451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45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450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501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01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45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0" dur="50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52"/>
            <a:ext cx="6858000" cy="989125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797" y="771631"/>
            <a:ext cx="766620" cy="72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181" y="2234901"/>
            <a:ext cx="403737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98" y="2238102"/>
            <a:ext cx="471028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154" y="2236428"/>
            <a:ext cx="467664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932" y="2699563"/>
            <a:ext cx="467664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045" y="2706129"/>
            <a:ext cx="481122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403" y="2706262"/>
            <a:ext cx="457570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431" y="3469939"/>
            <a:ext cx="403737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295" y="3473138"/>
            <a:ext cx="471028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49" y="3471461"/>
            <a:ext cx="467664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183" y="3910847"/>
            <a:ext cx="467664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421" y="3917410"/>
            <a:ext cx="481122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397" y="3917548"/>
            <a:ext cx="457570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431" y="4847474"/>
            <a:ext cx="403737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668" y="4850674"/>
            <a:ext cx="471028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52" y="4848995"/>
            <a:ext cx="467664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307" y="5335884"/>
            <a:ext cx="467664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43" y="5330573"/>
            <a:ext cx="481122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396" y="5330709"/>
            <a:ext cx="457570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431" y="6296265"/>
            <a:ext cx="403737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89" y="6287588"/>
            <a:ext cx="471028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899" y="6285912"/>
            <a:ext cx="467664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810" y="6760923"/>
            <a:ext cx="467664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415" y="6767489"/>
            <a:ext cx="481122" cy="3600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47" y="6767626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0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5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0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5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5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0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5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852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0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552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60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52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52"/>
            <a:ext cx="6858000" cy="983549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928" y="3659944"/>
            <a:ext cx="403737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048" y="3663143"/>
            <a:ext cx="471028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527" y="3661469"/>
            <a:ext cx="467664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312" y="4077096"/>
            <a:ext cx="467664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293" y="4083666"/>
            <a:ext cx="481122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525" y="4083806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304" y="8182154"/>
            <a:ext cx="400375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69" y="8187642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6" y="8184264"/>
            <a:ext cx="464299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060" y="8742396"/>
            <a:ext cx="464299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793" y="8750664"/>
            <a:ext cx="481122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45" y="8750796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65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5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383"/>
            <a:ext cx="6858000" cy="984399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7811" y="1344257"/>
            <a:ext cx="403737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98" y="1347459"/>
            <a:ext cx="471028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408" y="1344076"/>
            <a:ext cx="464299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9688" y="1866593"/>
            <a:ext cx="464299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95" y="1873252"/>
            <a:ext cx="477757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403" y="1874994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680" y="3135144"/>
            <a:ext cx="400375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9043" y="3142281"/>
            <a:ext cx="474393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279" y="3138952"/>
            <a:ext cx="467664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312" y="3647887"/>
            <a:ext cx="464299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796" y="3642672"/>
            <a:ext cx="477757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524" y="3644415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935" y="4728720"/>
            <a:ext cx="403737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172" y="4720046"/>
            <a:ext cx="471028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403" y="4718369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6560" y="5251054"/>
            <a:ext cx="464299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3421" y="5247444"/>
            <a:ext cx="481122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024" y="5247584"/>
            <a:ext cx="457570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08" y="6341481"/>
            <a:ext cx="400375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67" y="6360496"/>
            <a:ext cx="474393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8" y="6357164"/>
            <a:ext cx="467664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683" y="6830476"/>
            <a:ext cx="464299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915" y="6837134"/>
            <a:ext cx="477757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51" y="6838873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5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5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0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75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0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0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5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01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603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603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55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603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650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71"/>
            <a:ext cx="6858000" cy="979085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637" y="1232162"/>
            <a:ext cx="360000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859" y="1229915"/>
            <a:ext cx="360000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174" y="1227653"/>
            <a:ext cx="360000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183" y="1662396"/>
            <a:ext cx="360000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617" y="1663643"/>
            <a:ext cx="360000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48" y="1657192"/>
            <a:ext cx="36000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662" y="2802150"/>
            <a:ext cx="360000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616" y="2811174"/>
            <a:ext cx="360000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50" y="2812244"/>
            <a:ext cx="360000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814" y="3172010"/>
            <a:ext cx="360000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94" y="3173264"/>
            <a:ext cx="360000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546" y="3166814"/>
            <a:ext cx="36000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900" y="4648200"/>
            <a:ext cx="360000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58" y="4645970"/>
            <a:ext cx="360000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788" y="4641037"/>
            <a:ext cx="360000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053" y="5061198"/>
            <a:ext cx="360000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60" y="5080012"/>
            <a:ext cx="360000" cy="32923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786" y="5064622"/>
            <a:ext cx="360000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632" y="6038329"/>
            <a:ext cx="720000" cy="72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158" y="8314420"/>
            <a:ext cx="360000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88" y="8312183"/>
            <a:ext cx="360000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94" y="8315887"/>
            <a:ext cx="360000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302" y="8782624"/>
            <a:ext cx="360000" cy="340885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89" y="8789041"/>
            <a:ext cx="360000" cy="3600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301" y="877397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3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9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5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5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9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0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5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5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90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90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29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24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5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03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80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45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2"/>
            <a:ext cx="6858000" cy="986451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818" y="986848"/>
            <a:ext cx="360000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744" y="997263"/>
            <a:ext cx="478869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96" y="1002586"/>
            <a:ext cx="472075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441" y="1369627"/>
            <a:ext cx="464299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91" y="1367655"/>
            <a:ext cx="477757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037" y="1357528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561" y="2636764"/>
            <a:ext cx="403737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613" y="2632456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536" y="2630781"/>
            <a:ext cx="467664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067" y="3034514"/>
            <a:ext cx="464299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364" y="3034163"/>
            <a:ext cx="481122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4162" y="3031051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5410" y="8336528"/>
            <a:ext cx="400375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852" y="8336163"/>
            <a:ext cx="474393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022" y="8341458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813" y="8814209"/>
            <a:ext cx="464299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0982" y="8812241"/>
            <a:ext cx="477757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398" y="8810730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3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5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7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0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5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04"/>
            <a:ext cx="6858000" cy="98131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75" y="3600570"/>
            <a:ext cx="403737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39" y="3603766"/>
            <a:ext cx="471028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653" y="3602092"/>
            <a:ext cx="467664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8" y="3958346"/>
            <a:ext cx="467664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788" y="3964910"/>
            <a:ext cx="481122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024" y="3965050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047" y="4681220"/>
            <a:ext cx="403737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788" y="4672546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51" y="4670869"/>
            <a:ext cx="467664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74" y="5039001"/>
            <a:ext cx="467664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789" y="5045567"/>
            <a:ext cx="481122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274" y="5045702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925" y="5904381"/>
            <a:ext cx="403737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036" y="5907579"/>
            <a:ext cx="471028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399" y="5905902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801" y="6238408"/>
            <a:ext cx="467664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786" y="6233097"/>
            <a:ext cx="481122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521" y="6233239"/>
            <a:ext cx="457570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800" y="8552569"/>
            <a:ext cx="403737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164" y="8555770"/>
            <a:ext cx="471028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52" y="8554096"/>
            <a:ext cx="467664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298" y="8910352"/>
            <a:ext cx="467664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416" y="8905041"/>
            <a:ext cx="481122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526" y="8905177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0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5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0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5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0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0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95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50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5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50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50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5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4"/>
            <a:ext cx="6858000" cy="985929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928" y="3873696"/>
            <a:ext cx="403737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793" y="3876900"/>
            <a:ext cx="471028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29" y="3873521"/>
            <a:ext cx="464299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553" y="4312910"/>
            <a:ext cx="464299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041" y="4309297"/>
            <a:ext cx="481122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29" y="4309435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299" y="5165824"/>
            <a:ext cx="400375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44" y="5175122"/>
            <a:ext cx="478869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402" y="5167930"/>
            <a:ext cx="464299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054" y="5595441"/>
            <a:ext cx="464299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918" y="5590223"/>
            <a:ext cx="477757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526" y="5580090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7" y="8398194"/>
            <a:ext cx="403737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87" y="8401395"/>
            <a:ext cx="471028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401" y="8399715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799" y="8920527"/>
            <a:ext cx="464299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412" y="8916916"/>
            <a:ext cx="481122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48" y="8917055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5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5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5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8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0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5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900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75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75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-21701"/>
            <a:ext cx="6858000" cy="98452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297" y="1246973"/>
            <a:ext cx="400375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89" y="1254104"/>
            <a:ext cx="474393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400" y="1250779"/>
            <a:ext cx="467664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928" y="1712209"/>
            <a:ext cx="464299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664" y="1706996"/>
            <a:ext cx="477757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522" y="1708739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306" y="4598095"/>
            <a:ext cx="403737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89" y="4601295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899" y="4599616"/>
            <a:ext cx="467664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931" y="5015248"/>
            <a:ext cx="467664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93" y="5009941"/>
            <a:ext cx="481122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023" y="5010076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172" y="6652524"/>
            <a:ext cx="403737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414" y="6655725"/>
            <a:ext cx="471028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655" y="6665923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802" y="7093432"/>
            <a:ext cx="467664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38" y="7099996"/>
            <a:ext cx="481122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899" y="7100131"/>
            <a:ext cx="457570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300" y="8053812"/>
            <a:ext cx="403737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86" y="8057011"/>
            <a:ext cx="471028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900" y="8055330"/>
            <a:ext cx="467664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926" y="8482843"/>
            <a:ext cx="467664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413" y="8477532"/>
            <a:ext cx="481122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024" y="8477667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7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5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35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60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65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5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5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52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45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0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4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0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40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78195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678" y="1581761"/>
            <a:ext cx="403737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41" y="1584962"/>
            <a:ext cx="471028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31" y="1583285"/>
            <a:ext cx="467664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060" y="2022669"/>
            <a:ext cx="467664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43" y="2017361"/>
            <a:ext cx="481122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153" y="2017500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681" y="2983050"/>
            <a:ext cx="403737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417" y="2986248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9" y="2984571"/>
            <a:ext cx="467664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309" y="3435831"/>
            <a:ext cx="467664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672" y="3430522"/>
            <a:ext cx="481122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5" y="3430659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9056" y="4384338"/>
            <a:ext cx="403737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667" y="4387540"/>
            <a:ext cx="471028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899" y="4384162"/>
            <a:ext cx="464299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681" y="4823544"/>
            <a:ext cx="464299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917" y="4831807"/>
            <a:ext cx="481122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49" y="4831944"/>
            <a:ext cx="457570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174" y="8255688"/>
            <a:ext cx="403737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418" y="8258889"/>
            <a:ext cx="471028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76" y="8255509"/>
            <a:ext cx="464299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925" y="8742399"/>
            <a:ext cx="464299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419" y="8737179"/>
            <a:ext cx="477757" cy="3600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3401" y="8738924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5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5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5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5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5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0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651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4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80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80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80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80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03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" y="21676"/>
            <a:ext cx="6836813" cy="9906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7810" y="1389476"/>
            <a:ext cx="400375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96" y="1396610"/>
            <a:ext cx="474393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153" y="1393280"/>
            <a:ext cx="467664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190" y="1842840"/>
            <a:ext cx="464299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047" y="1849501"/>
            <a:ext cx="477757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151" y="1851243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184" y="2947421"/>
            <a:ext cx="403737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421" y="2950623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278" y="2948946"/>
            <a:ext cx="467664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2190" y="3457883"/>
            <a:ext cx="464299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423" y="3454276"/>
            <a:ext cx="481122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400" y="3454409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057" y="7089626"/>
            <a:ext cx="400375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290" y="7096764"/>
            <a:ext cx="474393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025" y="7093429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314" y="7531119"/>
            <a:ext cx="464299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417" y="7525902"/>
            <a:ext cx="477757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149" y="7527644"/>
            <a:ext cx="457570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059" y="8315066"/>
            <a:ext cx="403737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40" y="8318264"/>
            <a:ext cx="471028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74" y="8316587"/>
            <a:ext cx="467664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060" y="8803477"/>
            <a:ext cx="467664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41" y="8810042"/>
            <a:ext cx="481122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521" y="8810176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0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5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5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0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0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0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95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55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0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50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603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4"/>
            <a:ext cx="6858000" cy="98614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557" y="1059252"/>
            <a:ext cx="403737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042" y="1074325"/>
            <a:ext cx="471028" cy="36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9" y="1072647"/>
            <a:ext cx="467664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3432" y="1393285"/>
            <a:ext cx="467664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041" y="1387971"/>
            <a:ext cx="481122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4" y="1388109"/>
            <a:ext cx="457570" cy="3600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687" y="2947422"/>
            <a:ext cx="403737" cy="3600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70" y="2950620"/>
            <a:ext cx="471028" cy="3600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7" y="2948943"/>
            <a:ext cx="467664" cy="3600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063" y="3317083"/>
            <a:ext cx="467664" cy="3600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669" y="3311766"/>
            <a:ext cx="481122" cy="3600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901" y="3311902"/>
            <a:ext cx="457570" cy="3600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056" y="4028076"/>
            <a:ext cx="403737" cy="3600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047" y="4031279"/>
            <a:ext cx="471028" cy="3600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7" y="4029602"/>
            <a:ext cx="467664" cy="3600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060" y="4445237"/>
            <a:ext cx="467664" cy="3600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042" y="4463677"/>
            <a:ext cx="481122" cy="36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028" y="4463814"/>
            <a:ext cx="457570" cy="3600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0307" y="7923182"/>
            <a:ext cx="403737" cy="3600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168" y="7926380"/>
            <a:ext cx="471028" cy="3600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403" y="7924706"/>
            <a:ext cx="467664" cy="3600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932" y="8316589"/>
            <a:ext cx="467664" cy="3600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293" y="8323151"/>
            <a:ext cx="481122" cy="3600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775" y="8323290"/>
            <a:ext cx="45757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603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30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5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0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3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45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10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0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45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50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50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 Paper (210x297 mm)</PresentationFormat>
  <Paragraphs>0</Paragraphs>
  <Slides>13</Slides>
  <Notes>0</Notes>
  <HiddenSlides>0</HiddenSlides>
  <MMClips>303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NTNU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Andreas Støvneng</dc:creator>
  <cp:lastModifiedBy>Jon Andreas Støvneng</cp:lastModifiedBy>
  <cp:revision>315</cp:revision>
  <cp:lastPrinted>2015-11-10T15:18:11Z</cp:lastPrinted>
  <dcterms:created xsi:type="dcterms:W3CDTF">2015-11-09T19:33:41Z</dcterms:created>
  <dcterms:modified xsi:type="dcterms:W3CDTF">2015-12-03T10:42:35Z</dcterms:modified>
</cp:coreProperties>
</file>