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6858000" cy="9906000" type="A4"/>
  <p:notesSz cx="6794500" cy="9906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30" autoAdjust="0"/>
    <p:restoredTop sz="94660"/>
  </p:normalViewPr>
  <p:slideViewPr>
    <p:cSldViewPr snapToGrid="0">
      <p:cViewPr>
        <p:scale>
          <a:sx n="110" d="100"/>
          <a:sy n="110" d="100"/>
        </p:scale>
        <p:origin x="31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693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0147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2469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917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445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9339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87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988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74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1539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33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B9E34-AFC0-4B45-9EA7-2D2588879ED4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B356F-7F27-4BEE-BD91-8C132105D4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90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3.png"/><Relationship Id="rId3" Type="http://schemas.microsoft.com/office/2007/relationships/media" Target="../media/media2.m4a"/><Relationship Id="rId21" Type="http://schemas.openxmlformats.org/officeDocument/2006/relationships/image" Target="../media/image6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.m4a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8.png"/><Relationship Id="rId10" Type="http://schemas.openxmlformats.org/officeDocument/2006/relationships/audio" Target="../media/media5.m4a"/><Relationship Id="rId19" Type="http://schemas.openxmlformats.org/officeDocument/2006/relationships/image" Target="../media/image4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4593" y="282348"/>
            <a:ext cx="6741994" cy="9206853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967" y="1671108"/>
            <a:ext cx="609600" cy="572277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9833" y="3313610"/>
            <a:ext cx="369138" cy="420189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85011" y="3329095"/>
            <a:ext cx="420189" cy="387589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4452" y="3327227"/>
            <a:ext cx="420189" cy="394388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8775" y="3964174"/>
            <a:ext cx="420189" cy="397878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4052" y="3949257"/>
            <a:ext cx="420189" cy="384275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9079" y="3943552"/>
            <a:ext cx="420189" cy="40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0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24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892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07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4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A4 Paper (210x297 mm)</PresentationFormat>
  <Paragraphs>0</Paragraphs>
  <Slides>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NTNU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 Andreas Støvneng</dc:creator>
  <cp:lastModifiedBy>Jon Andreas Støvneng</cp:lastModifiedBy>
  <cp:revision>519</cp:revision>
  <cp:lastPrinted>2015-11-10T15:18:11Z</cp:lastPrinted>
  <dcterms:created xsi:type="dcterms:W3CDTF">2015-11-09T19:33:41Z</dcterms:created>
  <dcterms:modified xsi:type="dcterms:W3CDTF">2016-05-31T10:10:34Z</dcterms:modified>
</cp:coreProperties>
</file>