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nb-NO"/>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nb-NO"/>
          </a:p>
        </p:txBody>
      </p:sp>
      <p:sp>
        <p:nvSpPr>
          <p:cNvPr id="4" name="Date Placeholder 3"/>
          <p:cNvSpPr>
            <a:spLocks noGrp="1"/>
          </p:cNvSpPr>
          <p:nvPr>
            <p:ph type="dt" sz="half" idx="10"/>
          </p:nvPr>
        </p:nvSpPr>
        <p:spPr/>
        <p:txBody>
          <a:bodyPr/>
          <a:lstStyle/>
          <a:p>
            <a:fld id="{1B478DFF-9696-4FF6-B7A0-3E846144585B}" type="datetimeFigureOut">
              <a:rPr lang="nb-NO" smtClean="0"/>
              <a:t>12.04.2016</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17231EAD-405C-419D-A9C6-689E7CCF9FCF}" type="slidenum">
              <a:rPr lang="nb-NO" smtClean="0"/>
              <a:t>‹#›</a:t>
            </a:fld>
            <a:endParaRPr lang="nb-NO"/>
          </a:p>
        </p:txBody>
      </p:sp>
    </p:spTree>
    <p:extLst>
      <p:ext uri="{BB962C8B-B14F-4D97-AF65-F5344CB8AC3E}">
        <p14:creationId xmlns:p14="http://schemas.microsoft.com/office/powerpoint/2010/main" val="2608363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b-N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4" name="Date Placeholder 3"/>
          <p:cNvSpPr>
            <a:spLocks noGrp="1"/>
          </p:cNvSpPr>
          <p:nvPr>
            <p:ph type="dt" sz="half" idx="10"/>
          </p:nvPr>
        </p:nvSpPr>
        <p:spPr/>
        <p:txBody>
          <a:bodyPr/>
          <a:lstStyle/>
          <a:p>
            <a:fld id="{1B478DFF-9696-4FF6-B7A0-3E846144585B}" type="datetimeFigureOut">
              <a:rPr lang="nb-NO" smtClean="0"/>
              <a:t>12.04.2016</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17231EAD-405C-419D-A9C6-689E7CCF9FCF}" type="slidenum">
              <a:rPr lang="nb-NO" smtClean="0"/>
              <a:t>‹#›</a:t>
            </a:fld>
            <a:endParaRPr lang="nb-NO"/>
          </a:p>
        </p:txBody>
      </p:sp>
    </p:spTree>
    <p:extLst>
      <p:ext uri="{BB962C8B-B14F-4D97-AF65-F5344CB8AC3E}">
        <p14:creationId xmlns:p14="http://schemas.microsoft.com/office/powerpoint/2010/main" val="1976174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nb-NO"/>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4" name="Date Placeholder 3"/>
          <p:cNvSpPr>
            <a:spLocks noGrp="1"/>
          </p:cNvSpPr>
          <p:nvPr>
            <p:ph type="dt" sz="half" idx="10"/>
          </p:nvPr>
        </p:nvSpPr>
        <p:spPr/>
        <p:txBody>
          <a:bodyPr/>
          <a:lstStyle/>
          <a:p>
            <a:fld id="{1B478DFF-9696-4FF6-B7A0-3E846144585B}" type="datetimeFigureOut">
              <a:rPr lang="nb-NO" smtClean="0"/>
              <a:t>12.04.2016</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17231EAD-405C-419D-A9C6-689E7CCF9FCF}" type="slidenum">
              <a:rPr lang="nb-NO" smtClean="0"/>
              <a:t>‹#›</a:t>
            </a:fld>
            <a:endParaRPr lang="nb-NO"/>
          </a:p>
        </p:txBody>
      </p:sp>
    </p:spTree>
    <p:extLst>
      <p:ext uri="{BB962C8B-B14F-4D97-AF65-F5344CB8AC3E}">
        <p14:creationId xmlns:p14="http://schemas.microsoft.com/office/powerpoint/2010/main" val="68838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b-N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4" name="Date Placeholder 3"/>
          <p:cNvSpPr>
            <a:spLocks noGrp="1"/>
          </p:cNvSpPr>
          <p:nvPr>
            <p:ph type="dt" sz="half" idx="10"/>
          </p:nvPr>
        </p:nvSpPr>
        <p:spPr/>
        <p:txBody>
          <a:bodyPr/>
          <a:lstStyle/>
          <a:p>
            <a:fld id="{1B478DFF-9696-4FF6-B7A0-3E846144585B}" type="datetimeFigureOut">
              <a:rPr lang="nb-NO" smtClean="0"/>
              <a:t>12.04.2016</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17231EAD-405C-419D-A9C6-689E7CCF9FCF}" type="slidenum">
              <a:rPr lang="nb-NO" smtClean="0"/>
              <a:t>‹#›</a:t>
            </a:fld>
            <a:endParaRPr lang="nb-NO"/>
          </a:p>
        </p:txBody>
      </p:sp>
    </p:spTree>
    <p:extLst>
      <p:ext uri="{BB962C8B-B14F-4D97-AF65-F5344CB8AC3E}">
        <p14:creationId xmlns:p14="http://schemas.microsoft.com/office/powerpoint/2010/main" val="1040877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nb-NO"/>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478DFF-9696-4FF6-B7A0-3E846144585B}" type="datetimeFigureOut">
              <a:rPr lang="nb-NO" smtClean="0"/>
              <a:t>12.04.2016</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17231EAD-405C-419D-A9C6-689E7CCF9FCF}" type="slidenum">
              <a:rPr lang="nb-NO" smtClean="0"/>
              <a:t>‹#›</a:t>
            </a:fld>
            <a:endParaRPr lang="nb-NO"/>
          </a:p>
        </p:txBody>
      </p:sp>
    </p:spTree>
    <p:extLst>
      <p:ext uri="{BB962C8B-B14F-4D97-AF65-F5344CB8AC3E}">
        <p14:creationId xmlns:p14="http://schemas.microsoft.com/office/powerpoint/2010/main" val="973720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b-NO"/>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5" name="Date Placeholder 4"/>
          <p:cNvSpPr>
            <a:spLocks noGrp="1"/>
          </p:cNvSpPr>
          <p:nvPr>
            <p:ph type="dt" sz="half" idx="10"/>
          </p:nvPr>
        </p:nvSpPr>
        <p:spPr/>
        <p:txBody>
          <a:bodyPr/>
          <a:lstStyle/>
          <a:p>
            <a:fld id="{1B478DFF-9696-4FF6-B7A0-3E846144585B}" type="datetimeFigureOut">
              <a:rPr lang="nb-NO" smtClean="0"/>
              <a:t>12.04.2016</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17231EAD-405C-419D-A9C6-689E7CCF9FCF}" type="slidenum">
              <a:rPr lang="nb-NO" smtClean="0"/>
              <a:t>‹#›</a:t>
            </a:fld>
            <a:endParaRPr lang="nb-NO"/>
          </a:p>
        </p:txBody>
      </p:sp>
    </p:spTree>
    <p:extLst>
      <p:ext uri="{BB962C8B-B14F-4D97-AF65-F5344CB8AC3E}">
        <p14:creationId xmlns:p14="http://schemas.microsoft.com/office/powerpoint/2010/main" val="460444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nb-NO"/>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7" name="Date Placeholder 6"/>
          <p:cNvSpPr>
            <a:spLocks noGrp="1"/>
          </p:cNvSpPr>
          <p:nvPr>
            <p:ph type="dt" sz="half" idx="10"/>
          </p:nvPr>
        </p:nvSpPr>
        <p:spPr/>
        <p:txBody>
          <a:bodyPr/>
          <a:lstStyle/>
          <a:p>
            <a:fld id="{1B478DFF-9696-4FF6-B7A0-3E846144585B}" type="datetimeFigureOut">
              <a:rPr lang="nb-NO" smtClean="0"/>
              <a:t>12.04.2016</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17231EAD-405C-419D-A9C6-689E7CCF9FCF}" type="slidenum">
              <a:rPr lang="nb-NO" smtClean="0"/>
              <a:t>‹#›</a:t>
            </a:fld>
            <a:endParaRPr lang="nb-NO"/>
          </a:p>
        </p:txBody>
      </p:sp>
    </p:spTree>
    <p:extLst>
      <p:ext uri="{BB962C8B-B14F-4D97-AF65-F5344CB8AC3E}">
        <p14:creationId xmlns:p14="http://schemas.microsoft.com/office/powerpoint/2010/main" val="2521937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b-NO"/>
          </a:p>
        </p:txBody>
      </p:sp>
      <p:sp>
        <p:nvSpPr>
          <p:cNvPr id="3" name="Date Placeholder 2"/>
          <p:cNvSpPr>
            <a:spLocks noGrp="1"/>
          </p:cNvSpPr>
          <p:nvPr>
            <p:ph type="dt" sz="half" idx="10"/>
          </p:nvPr>
        </p:nvSpPr>
        <p:spPr/>
        <p:txBody>
          <a:bodyPr/>
          <a:lstStyle/>
          <a:p>
            <a:fld id="{1B478DFF-9696-4FF6-B7A0-3E846144585B}" type="datetimeFigureOut">
              <a:rPr lang="nb-NO" smtClean="0"/>
              <a:t>12.04.2016</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17231EAD-405C-419D-A9C6-689E7CCF9FCF}" type="slidenum">
              <a:rPr lang="nb-NO" smtClean="0"/>
              <a:t>‹#›</a:t>
            </a:fld>
            <a:endParaRPr lang="nb-NO"/>
          </a:p>
        </p:txBody>
      </p:sp>
    </p:spTree>
    <p:extLst>
      <p:ext uri="{BB962C8B-B14F-4D97-AF65-F5344CB8AC3E}">
        <p14:creationId xmlns:p14="http://schemas.microsoft.com/office/powerpoint/2010/main" val="498583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478DFF-9696-4FF6-B7A0-3E846144585B}" type="datetimeFigureOut">
              <a:rPr lang="nb-NO" smtClean="0"/>
              <a:t>12.04.2016</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17231EAD-405C-419D-A9C6-689E7CCF9FCF}" type="slidenum">
              <a:rPr lang="nb-NO" smtClean="0"/>
              <a:t>‹#›</a:t>
            </a:fld>
            <a:endParaRPr lang="nb-NO"/>
          </a:p>
        </p:txBody>
      </p:sp>
    </p:spTree>
    <p:extLst>
      <p:ext uri="{BB962C8B-B14F-4D97-AF65-F5344CB8AC3E}">
        <p14:creationId xmlns:p14="http://schemas.microsoft.com/office/powerpoint/2010/main" val="3608934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nb-NO"/>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478DFF-9696-4FF6-B7A0-3E846144585B}" type="datetimeFigureOut">
              <a:rPr lang="nb-NO" smtClean="0"/>
              <a:t>12.04.2016</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17231EAD-405C-419D-A9C6-689E7CCF9FCF}" type="slidenum">
              <a:rPr lang="nb-NO" smtClean="0"/>
              <a:t>‹#›</a:t>
            </a:fld>
            <a:endParaRPr lang="nb-NO"/>
          </a:p>
        </p:txBody>
      </p:sp>
    </p:spTree>
    <p:extLst>
      <p:ext uri="{BB962C8B-B14F-4D97-AF65-F5344CB8AC3E}">
        <p14:creationId xmlns:p14="http://schemas.microsoft.com/office/powerpoint/2010/main" val="2628092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nb-NO"/>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478DFF-9696-4FF6-B7A0-3E846144585B}" type="datetimeFigureOut">
              <a:rPr lang="nb-NO" smtClean="0"/>
              <a:t>12.04.2016</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17231EAD-405C-419D-A9C6-689E7CCF9FCF}" type="slidenum">
              <a:rPr lang="nb-NO" smtClean="0"/>
              <a:t>‹#›</a:t>
            </a:fld>
            <a:endParaRPr lang="nb-NO"/>
          </a:p>
        </p:txBody>
      </p:sp>
    </p:spTree>
    <p:extLst>
      <p:ext uri="{BB962C8B-B14F-4D97-AF65-F5344CB8AC3E}">
        <p14:creationId xmlns:p14="http://schemas.microsoft.com/office/powerpoint/2010/main" val="3303230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nb-NO"/>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478DFF-9696-4FF6-B7A0-3E846144585B}" type="datetimeFigureOut">
              <a:rPr lang="nb-NO" smtClean="0"/>
              <a:t>12.04.2016</a:t>
            </a:fld>
            <a:endParaRPr lang="nb-NO"/>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231EAD-405C-419D-A9C6-689E7CCF9FCF}" type="slidenum">
              <a:rPr lang="nb-NO" smtClean="0"/>
              <a:t>‹#›</a:t>
            </a:fld>
            <a:endParaRPr lang="nb-NO"/>
          </a:p>
        </p:txBody>
      </p:sp>
    </p:spTree>
    <p:extLst>
      <p:ext uri="{BB962C8B-B14F-4D97-AF65-F5344CB8AC3E}">
        <p14:creationId xmlns:p14="http://schemas.microsoft.com/office/powerpoint/2010/main" val="14759818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en.wikipedia.org/wiki/Atomic_physics" TargetMode="External"/><Relationship Id="rId3" Type="http://schemas.openxmlformats.org/officeDocument/2006/relationships/hyperlink" Target="https://en.wikipedia.org/wiki/Chemical_bond" TargetMode="External"/><Relationship Id="rId7" Type="http://schemas.openxmlformats.org/officeDocument/2006/relationships/hyperlink" Target="https://en.wikipedia.org/wiki/Scattering" TargetMode="External"/><Relationship Id="rId2" Type="http://schemas.openxmlformats.org/officeDocument/2006/relationships/hyperlink" Target="https://en.wikipedia.org/wiki/Molecule" TargetMode="External"/><Relationship Id="rId1" Type="http://schemas.openxmlformats.org/officeDocument/2006/relationships/slideLayout" Target="../slideLayouts/slideLayout1.xml"/><Relationship Id="rId6" Type="http://schemas.openxmlformats.org/officeDocument/2006/relationships/hyperlink" Target="https://en.wikipedia.org/wiki/Spectroscopy" TargetMode="External"/><Relationship Id="rId11" Type="http://schemas.openxmlformats.org/officeDocument/2006/relationships/hyperlink" Target="https://en.wikipedia.org/wiki/Chemical_physics" TargetMode="External"/><Relationship Id="rId5" Type="http://schemas.openxmlformats.org/officeDocument/2006/relationships/hyperlink" Target="https://en.wikipedia.org/wiki/Molecular_dynamics" TargetMode="External"/><Relationship Id="rId10" Type="http://schemas.openxmlformats.org/officeDocument/2006/relationships/hyperlink" Target="https://en.wikipedia.org/wiki/Physical_chemistry" TargetMode="External"/><Relationship Id="rId4" Type="http://schemas.openxmlformats.org/officeDocument/2006/relationships/hyperlink" Target="https://en.wikipedia.org/wiki/Atom" TargetMode="External"/><Relationship Id="rId9" Type="http://schemas.openxmlformats.org/officeDocument/2006/relationships/hyperlink" Target="https://en.wikipedia.org/wiki/Theoretical_chemistr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66335" y="2298356"/>
            <a:ext cx="9144000" cy="3814119"/>
          </a:xfrm>
        </p:spPr>
        <p:txBody>
          <a:bodyPr>
            <a:noAutofit/>
          </a:bodyPr>
          <a:lstStyle/>
          <a:p>
            <a:r>
              <a:rPr lang="en-US" sz="3200" b="1" dirty="0"/>
              <a:t>Molecular physics</a:t>
            </a:r>
            <a:r>
              <a:rPr lang="en-US" sz="3200" dirty="0"/>
              <a:t> is the study of the physical properties of </a:t>
            </a:r>
            <a:r>
              <a:rPr lang="en-US" sz="3200" dirty="0">
                <a:hlinkClick r:id="rId2" tooltip="Molecule"/>
              </a:rPr>
              <a:t>molecules</a:t>
            </a:r>
            <a:r>
              <a:rPr lang="en-US" sz="3200" dirty="0"/>
              <a:t>, the </a:t>
            </a:r>
            <a:r>
              <a:rPr lang="en-US" sz="3200" dirty="0">
                <a:hlinkClick r:id="rId3" tooltip="Chemical bond"/>
              </a:rPr>
              <a:t>chemical bonds</a:t>
            </a:r>
            <a:r>
              <a:rPr lang="en-US" sz="3200" dirty="0"/>
              <a:t> between </a:t>
            </a:r>
            <a:r>
              <a:rPr lang="en-US" sz="3200" dirty="0">
                <a:hlinkClick r:id="rId4" tooltip="Atom"/>
              </a:rPr>
              <a:t>atoms</a:t>
            </a:r>
            <a:r>
              <a:rPr lang="en-US" sz="3200" dirty="0"/>
              <a:t> as well as the </a:t>
            </a:r>
            <a:r>
              <a:rPr lang="en-US" sz="3200" dirty="0">
                <a:hlinkClick r:id="rId5" tooltip="Molecular dynamics"/>
              </a:rPr>
              <a:t>molecular dynamics</a:t>
            </a:r>
            <a:r>
              <a:rPr lang="en-US" sz="3200" dirty="0"/>
              <a:t>. Its most important experimental techniques are the various types of </a:t>
            </a:r>
            <a:r>
              <a:rPr lang="en-US" sz="3200" dirty="0">
                <a:hlinkClick r:id="rId6" tooltip="Spectroscopy"/>
              </a:rPr>
              <a:t>spectroscopy</a:t>
            </a:r>
            <a:r>
              <a:rPr lang="en-US" sz="3200" dirty="0"/>
              <a:t>; </a:t>
            </a:r>
            <a:r>
              <a:rPr lang="en-US" sz="3200" dirty="0">
                <a:hlinkClick r:id="rId7" tooltip="Scattering"/>
              </a:rPr>
              <a:t>scattering</a:t>
            </a:r>
            <a:r>
              <a:rPr lang="en-US" sz="3200" dirty="0"/>
              <a:t> is also used. The field is closely related to </a:t>
            </a:r>
            <a:r>
              <a:rPr lang="en-US" sz="3200" dirty="0">
                <a:hlinkClick r:id="rId8" tooltip="Atomic physics"/>
              </a:rPr>
              <a:t>atomic physics</a:t>
            </a:r>
            <a:r>
              <a:rPr lang="en-US" sz="3200" dirty="0"/>
              <a:t> and overlaps greatly with </a:t>
            </a:r>
            <a:r>
              <a:rPr lang="en-US" sz="3200" dirty="0">
                <a:hlinkClick r:id="rId9" tooltip="Theoretical chemistry"/>
              </a:rPr>
              <a:t>theoretical chemistry</a:t>
            </a:r>
            <a:r>
              <a:rPr lang="en-US" sz="3200" dirty="0"/>
              <a:t>, </a:t>
            </a:r>
            <a:r>
              <a:rPr lang="en-US" sz="3200" dirty="0">
                <a:hlinkClick r:id="rId10" tooltip="Physical chemistry"/>
              </a:rPr>
              <a:t>physical chemistry</a:t>
            </a:r>
            <a:r>
              <a:rPr lang="en-US" sz="3200" dirty="0"/>
              <a:t> and </a:t>
            </a:r>
            <a:r>
              <a:rPr lang="en-US" sz="3200" dirty="0">
                <a:hlinkClick r:id="rId11" tooltip="Chemical physics"/>
              </a:rPr>
              <a:t>chemical physics</a:t>
            </a:r>
            <a:r>
              <a:rPr lang="en-US" sz="3200" dirty="0"/>
              <a:t>.</a:t>
            </a:r>
            <a:endParaRPr lang="nb-NO" sz="3200" dirty="0"/>
          </a:p>
        </p:txBody>
      </p:sp>
      <p:sp>
        <p:nvSpPr>
          <p:cNvPr id="4" name="TextBox 3"/>
          <p:cNvSpPr txBox="1"/>
          <p:nvPr/>
        </p:nvSpPr>
        <p:spPr>
          <a:xfrm>
            <a:off x="1425146" y="675503"/>
            <a:ext cx="9201665" cy="1261884"/>
          </a:xfrm>
          <a:prstGeom prst="rect">
            <a:avLst/>
          </a:prstGeom>
          <a:noFill/>
        </p:spPr>
        <p:txBody>
          <a:bodyPr wrap="square" rtlCol="0">
            <a:spAutoFit/>
          </a:bodyPr>
          <a:lstStyle/>
          <a:p>
            <a:pPr algn="ctr"/>
            <a:r>
              <a:rPr lang="nb-NO" dirty="0" smtClean="0"/>
              <a:t>FY1006/TFY4215 Våren 2016, Uke 15 og 16:</a:t>
            </a:r>
          </a:p>
          <a:p>
            <a:endParaRPr lang="nb-NO" dirty="0"/>
          </a:p>
          <a:p>
            <a:pPr algn="ctr"/>
            <a:r>
              <a:rPr lang="nb-NO" sz="4000" dirty="0" smtClean="0"/>
              <a:t>MOLEKYLFYSIKK</a:t>
            </a:r>
            <a:endParaRPr lang="nb-NO" sz="4000" dirty="0"/>
          </a:p>
        </p:txBody>
      </p:sp>
    </p:spTree>
    <p:extLst>
      <p:ext uri="{BB962C8B-B14F-4D97-AF65-F5344CB8AC3E}">
        <p14:creationId xmlns:p14="http://schemas.microsoft.com/office/powerpoint/2010/main" val="32074319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Words>
  <Application>Microsoft Office PowerPoint</Application>
  <PresentationFormat>Widescreen</PresentationFormat>
  <Paragraphs>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Molecular physics is the study of the physical properties of molecules, the chemical bonds between atoms as well as the molecular dynamics. Its most important experimental techniques are the various types of spectroscopy; scattering is also used. The field is closely related to atomic physics and overlaps greatly with theoretical chemistry, physical chemistry and chemical physics.</vt:lpstr>
    </vt:vector>
  </TitlesOfParts>
  <Company>NTNU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Molecular physics is the study of the physical properties of molecules, the chemical bonds between atoms as well as the molecular dynamics. Its most important experimental techniques are the various types of spectroscopy; scattering is also used. The field is closely related to atomic physics and overlaps greatly with theoretical chemistry, physical chemistry and chemical physics.</dc:title>
  <dc:creator>Jon Andreas Støvneng</dc:creator>
  <cp:lastModifiedBy>Jon Andreas Støvneng</cp:lastModifiedBy>
  <cp:revision>1</cp:revision>
  <cp:lastPrinted>2016-04-12T11:13:09Z</cp:lastPrinted>
  <dcterms:created xsi:type="dcterms:W3CDTF">2016-04-12T11:08:04Z</dcterms:created>
  <dcterms:modified xsi:type="dcterms:W3CDTF">2016-04-12T11:13:09Z</dcterms:modified>
</cp:coreProperties>
</file>