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59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391D5-DD17-4D88-9C2A-C3EFCEC20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49627-BA87-417B-8D63-56C58A53E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556BA-0088-479B-94E6-DABFD05F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93057-ECF1-4B1B-A5B6-F1908BA3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27C03-1051-4CFF-85AC-269ECED8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891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63F4-AF54-4578-B0EF-147D27451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80640-C47B-4CAE-B6A0-18C2BB303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82D17-4D47-4BCE-8C2A-ECAE92556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0E3D6-1F02-4BA5-A344-092B6629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F3A7A-0771-4DDB-904F-8EFFD10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18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67DEDD-3E4E-443C-82B5-36E5946F4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19968-2C5E-4A49-9AFA-063BF4026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67A5-9410-454D-A17C-F4353DFB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F2524-405E-43B4-9911-7832697B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AE7F3-C2C2-4B2D-BAF0-84B0BA0A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189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C5DCF-5B59-41C7-B7A3-2F69501F0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C52A-E9CF-4E20-B19A-389D6B54E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995EB-4BC7-41C5-BFB3-AAA427F4F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279A4-6FEF-4DC7-9C8B-85305A6B8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19B9D-6D28-4579-9364-7E649146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14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C726-67B9-45F6-A206-BD6E4DA2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328852-FF20-4099-9636-274A1DF3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D7A5F-CD2D-4782-AA97-B3CB60D37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83981-FBC4-4D4A-920A-2EB58D7A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52EF9-94E9-4609-BFA7-046BC7BF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692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543C7-7349-417D-AF51-6CB4829A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7D320-CCBF-4A6C-80FA-31F7374F0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FE668-8B01-4836-9096-71A13BF9A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1D0EA-04DE-4E46-BA68-840EBC538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1D0BF-7CC5-464B-915D-3E0A9B8F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091E1-3C42-490A-A8A6-DF22153A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699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C2E53-36E5-489A-9674-97B79842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EE498-0561-4517-AF18-5C34EBC53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71C2B2-D1D7-4FA1-918C-C1B6D01FE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4FA780-3A78-4317-AD2E-F6775D843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7A967-7128-43F9-BB35-A52E4CC19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438E90-3EAA-4C95-85FC-A3851B32F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D10A02-AE87-4C74-8756-BCEF66F9D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99A658-A5F5-41BD-8A1F-36008DED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495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76A7A-1E74-49DE-AF22-B845B0834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63C98-E05E-4BFF-86AD-AF2DA943E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C3A432-FF35-40A3-B83D-64A5C811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65936-B403-4BA3-A65F-ADCB3D1DD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832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944BF-C8CF-4F37-BB91-35233D205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3CCD3-CC62-4252-90B2-A3B86A821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25204-2AE2-478D-9654-28D4BE7AB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553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8227-54E4-4FFE-9A69-B39B1E82A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ADE0B-2114-40AD-8F4A-F84BA0851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47719-8CE7-4DB6-8CCC-525CD1B87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7DD42-AA45-4FBA-8C83-0E3CE48FA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DA069-D10E-48DA-A0A7-CC63B942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69E9-66CC-477A-A369-1A8607F1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511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DF56E-609B-4ED0-8D36-69C7CDAB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1BA359-8000-427F-8371-25F3AAAC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EE0460-CE3E-4B77-B467-A2C996FE4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0D13F-7C1E-4818-84AD-A93949E3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E32DB-B56E-4710-8A05-4D8DFACE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4E839-923F-4D85-87C0-121602E1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94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B96AA6-FA1C-4622-AC94-BEC582C37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94F7E-D019-4DDB-BAE9-70277E046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47098-BF4D-4BC8-9717-5CB4C2FD0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98C5-D205-45A8-86DE-4ACAEE0E047E}" type="datetimeFigureOut">
              <a:rPr lang="nb-NO" smtClean="0"/>
              <a:t>07.01.2020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E8BFB-1037-48FA-8153-A9033E656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DA4D6-58EB-4F70-84F2-CC5307E3B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6B8F-D972-4FEE-ACF0-8C30A59C27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984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C8DB48-58E1-485E-86CC-6FB1AC7602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09" t="41750" r="48444" b="26822"/>
          <a:stretch/>
        </p:blipFill>
        <p:spPr>
          <a:xfrm>
            <a:off x="5173200" y="1709420"/>
            <a:ext cx="2088000" cy="18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34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Andreas Støvneng</dc:creator>
  <cp:lastModifiedBy>Jon Andreas Støvneng</cp:lastModifiedBy>
  <cp:revision>1</cp:revision>
  <dcterms:created xsi:type="dcterms:W3CDTF">2020-01-07T18:59:57Z</dcterms:created>
  <dcterms:modified xsi:type="dcterms:W3CDTF">2020-01-07T19:06:04Z</dcterms:modified>
</cp:coreProperties>
</file>