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66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814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0D9C0D-57BE-47E5-B692-EA595D92F53F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20130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9443C0-1672-4B8D-B5E3-E273CDE8B5F8}" type="slidenum">
              <a:rPr lang="nb-NO"/>
              <a:pPr/>
              <a:t>1</a:t>
            </a:fld>
            <a:endParaRPr lang="nb-NO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776E4D-BF5A-48CF-B204-9AC8B4C592DC}" type="slidenum">
              <a:rPr lang="nb-NO"/>
              <a:pPr/>
              <a:t>2</a:t>
            </a:fld>
            <a:endParaRPr lang="nb-NO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55EC0-F3B9-426E-B8EC-157F8E64A6E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2732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93611-A23C-487F-AA48-23876D66061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0914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77392-D7E0-4AF4-A900-2BC4FF7B369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384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D5066-14ED-4CF3-9C47-0619E8F609B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011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01E66-CE80-4DB2-B6F6-BCF590BBB2C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575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E6CEF-F566-4EA8-94C9-3BC78F76509D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989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CF0C7D-0A52-4BF2-BF03-821B7D47713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1693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852D0-4049-49FE-91AB-24580934A53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3809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5AE1F-C0C8-49DF-953C-9DB1664F352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801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91E80-3C4A-4781-9B0B-95626DA8389F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3967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45ABB-C2AA-4B4F-9797-F258B2210EB1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5101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E42D19-E74A-469F-A75A-C7C6E045EE3B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1619250" y="5699125"/>
            <a:ext cx="107950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TFY4185</a:t>
            </a:r>
          </a:p>
          <a:p>
            <a:r>
              <a:rPr lang="nb-NO" sz="1200" b="1"/>
              <a:t>Måleteknikk</a:t>
            </a: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1619250" y="4797425"/>
            <a:ext cx="107950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TFY4190 </a:t>
            </a:r>
          </a:p>
          <a:p>
            <a:r>
              <a:rPr lang="nb-NO" sz="1200" b="1"/>
              <a:t>Instrument-</a:t>
            </a:r>
          </a:p>
          <a:p>
            <a:r>
              <a:rPr lang="nb-NO" sz="1200" b="1"/>
              <a:t>ering</a:t>
            </a: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3059113" y="4797425"/>
            <a:ext cx="107950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TFY4195</a:t>
            </a:r>
          </a:p>
          <a:p>
            <a:r>
              <a:rPr lang="nb-NO" sz="1200" b="1"/>
              <a:t>Optikk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900113" y="5734050"/>
            <a:ext cx="86518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39750" y="5699125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3H</a:t>
            </a: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539750" y="4795838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3V</a:t>
            </a: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539750" y="3756025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4H</a:t>
            </a: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539750" y="2819400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4V</a:t>
            </a: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539750" y="1811338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5H </a:t>
            </a: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1620838" y="3756025"/>
            <a:ext cx="1222375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TFY4225 </a:t>
            </a:r>
          </a:p>
          <a:p>
            <a:r>
              <a:rPr lang="nb-NO" sz="1200" b="1"/>
              <a:t>Kjerne- og</a:t>
            </a:r>
          </a:p>
          <a:p>
            <a:r>
              <a:rPr lang="nb-NO" sz="1200" b="1"/>
              <a:t>strålingsfysikk</a:t>
            </a: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3059113" y="3756025"/>
            <a:ext cx="1079500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FY3114</a:t>
            </a:r>
          </a:p>
          <a:p>
            <a:r>
              <a:rPr lang="nb-NO" sz="1200" b="1"/>
              <a:t>Funksjonelle</a:t>
            </a:r>
          </a:p>
          <a:p>
            <a:r>
              <a:rPr lang="nb-NO" sz="1200" b="1"/>
              <a:t>materialer</a:t>
            </a: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4499992" y="3756025"/>
            <a:ext cx="1368425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 dirty="0"/>
              <a:t>FY3006</a:t>
            </a:r>
          </a:p>
          <a:p>
            <a:r>
              <a:rPr lang="nb-NO" sz="1200" b="1" dirty="0"/>
              <a:t>Målesensorer</a:t>
            </a:r>
          </a:p>
          <a:p>
            <a:r>
              <a:rPr lang="nb-NO" sz="1200" b="1" dirty="0"/>
              <a:t>og transdusere</a:t>
            </a:r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4210050" y="2781300"/>
            <a:ext cx="1370013" cy="6477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TFY4280</a:t>
            </a:r>
          </a:p>
          <a:p>
            <a:r>
              <a:rPr lang="nb-NO" sz="1200" b="1"/>
              <a:t>Signalanalyse</a:t>
            </a:r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1619250" y="2781300"/>
            <a:ext cx="1008063" cy="6477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TFY4245</a:t>
            </a:r>
          </a:p>
          <a:p>
            <a:r>
              <a:rPr lang="nb-NO" sz="1200" b="1"/>
              <a:t>Faststoff-</a:t>
            </a:r>
          </a:p>
          <a:p>
            <a:r>
              <a:rPr lang="nb-NO" sz="1200" b="1"/>
              <a:t>fysikk VK</a:t>
            </a:r>
          </a:p>
        </p:txBody>
      </p:sp>
      <p:sp>
        <p:nvSpPr>
          <p:cNvPr id="2071" name="AutoShape 23"/>
          <p:cNvSpPr>
            <a:spLocks noChangeArrowheads="1"/>
          </p:cNvSpPr>
          <p:nvPr/>
        </p:nvSpPr>
        <p:spPr bwMode="auto">
          <a:xfrm>
            <a:off x="2916238" y="2781300"/>
            <a:ext cx="1008062" cy="6477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TFY4200</a:t>
            </a:r>
          </a:p>
          <a:p>
            <a:r>
              <a:rPr lang="nb-NO" sz="1200" b="1"/>
              <a:t>Optikk VK</a:t>
            </a:r>
          </a:p>
        </p:txBody>
      </p:sp>
      <p:sp>
        <p:nvSpPr>
          <p:cNvPr id="2072" name="AutoShape 24"/>
          <p:cNvSpPr>
            <a:spLocks noChangeArrowheads="1"/>
          </p:cNvSpPr>
          <p:nvPr/>
        </p:nvSpPr>
        <p:spPr bwMode="auto">
          <a:xfrm>
            <a:off x="5940425" y="2781300"/>
            <a:ext cx="1439863" cy="6477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FY3201</a:t>
            </a:r>
          </a:p>
          <a:p>
            <a:r>
              <a:rPr lang="nb-NO" sz="1200" b="1"/>
              <a:t>Atmosfærefysikk/</a:t>
            </a:r>
          </a:p>
          <a:p>
            <a:r>
              <a:rPr lang="nb-NO" sz="1200" b="1"/>
              <a:t>klimaendringer</a:t>
            </a:r>
          </a:p>
        </p:txBody>
      </p:sp>
      <p:sp>
        <p:nvSpPr>
          <p:cNvPr id="2073" name="AutoShape 25"/>
          <p:cNvSpPr>
            <a:spLocks noChangeArrowheads="1"/>
          </p:cNvSpPr>
          <p:nvPr/>
        </p:nvSpPr>
        <p:spPr bwMode="auto">
          <a:xfrm>
            <a:off x="6228358" y="3756025"/>
            <a:ext cx="1223962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 dirty="0"/>
              <a:t>TFY4300</a:t>
            </a:r>
          </a:p>
          <a:p>
            <a:r>
              <a:rPr lang="nb-NO" sz="1200" b="1" dirty="0"/>
              <a:t>Energi- og</a:t>
            </a:r>
          </a:p>
          <a:p>
            <a:r>
              <a:rPr lang="nb-NO" sz="1200" b="1" dirty="0"/>
              <a:t>miljøfysikk</a:t>
            </a:r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539750" y="874713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5V </a:t>
            </a:r>
          </a:p>
        </p:txBody>
      </p:sp>
      <p:sp>
        <p:nvSpPr>
          <p:cNvPr id="2075" name="AutoShape 27"/>
          <p:cNvSpPr>
            <a:spLocks noChangeArrowheads="1"/>
          </p:cNvSpPr>
          <p:nvPr/>
        </p:nvSpPr>
        <p:spPr bwMode="auto">
          <a:xfrm>
            <a:off x="1620838" y="1885950"/>
            <a:ext cx="1079500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TFY4255</a:t>
            </a:r>
          </a:p>
          <a:p>
            <a:r>
              <a:rPr lang="nb-NO" sz="1200" b="1"/>
              <a:t>Material-</a:t>
            </a:r>
          </a:p>
          <a:p>
            <a:r>
              <a:rPr lang="nb-NO" sz="1200" b="1"/>
              <a:t>fysikk</a:t>
            </a:r>
          </a:p>
        </p:txBody>
      </p:sp>
      <p:sp>
        <p:nvSpPr>
          <p:cNvPr id="2077" name="AutoShape 29"/>
          <p:cNvSpPr>
            <a:spLocks noChangeArrowheads="1"/>
          </p:cNvSpPr>
          <p:nvPr/>
        </p:nvSpPr>
        <p:spPr bwMode="auto">
          <a:xfrm>
            <a:off x="7453313" y="5445125"/>
            <a:ext cx="1222375" cy="322263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Obligatoriske</a:t>
            </a:r>
          </a:p>
        </p:txBody>
      </p:sp>
      <p:sp>
        <p:nvSpPr>
          <p:cNvPr id="2078" name="AutoShape 30"/>
          <p:cNvSpPr>
            <a:spLocks noChangeArrowheads="1"/>
          </p:cNvSpPr>
          <p:nvPr/>
        </p:nvSpPr>
        <p:spPr bwMode="auto">
          <a:xfrm>
            <a:off x="7451725" y="5986463"/>
            <a:ext cx="1222375" cy="322262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Valgbare</a:t>
            </a:r>
          </a:p>
        </p:txBody>
      </p:sp>
      <p:sp>
        <p:nvSpPr>
          <p:cNvPr id="2079" name="AutoShape 31"/>
          <p:cNvSpPr>
            <a:spLocks noChangeArrowheads="1"/>
          </p:cNvSpPr>
          <p:nvPr/>
        </p:nvSpPr>
        <p:spPr bwMode="auto">
          <a:xfrm>
            <a:off x="3059113" y="981075"/>
            <a:ext cx="4537075" cy="15113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 sz="1000" b="1" dirty="0"/>
          </a:p>
          <a:p>
            <a:r>
              <a:rPr lang="nb-NO" sz="1000" b="1" dirty="0"/>
              <a:t>Fordypningsemner og </a:t>
            </a:r>
            <a:r>
              <a:rPr lang="nb-NO" sz="1000" b="1" dirty="0" err="1"/>
              <a:t>ph.d.emner</a:t>
            </a:r>
            <a:r>
              <a:rPr lang="nb-NO" sz="1000" b="1" dirty="0"/>
              <a:t> (delvis som selvstudium):</a:t>
            </a:r>
          </a:p>
          <a:p>
            <a:endParaRPr lang="nb-NO" sz="1000" b="1" dirty="0"/>
          </a:p>
          <a:p>
            <a:r>
              <a:rPr lang="nb-NO" sz="1000" b="1" dirty="0"/>
              <a:t>FY8102 </a:t>
            </a:r>
            <a:r>
              <a:rPr lang="nb-NO" sz="1000" b="1" dirty="0" err="1"/>
              <a:t>Elektronmikroskopi</a:t>
            </a:r>
            <a:r>
              <a:rPr lang="nb-NO" sz="1000" b="1" dirty="0"/>
              <a:t> og diffraksjon</a:t>
            </a:r>
          </a:p>
          <a:p>
            <a:r>
              <a:rPr lang="nb-NO" sz="1000" b="1" dirty="0"/>
              <a:t>FY8201 Polymerfysikk</a:t>
            </a:r>
          </a:p>
          <a:p>
            <a:r>
              <a:rPr lang="nb-NO" sz="1000" b="1" dirty="0"/>
              <a:t>FY8203 Myke materialers </a:t>
            </a:r>
            <a:r>
              <a:rPr lang="nb-NO" sz="1000" b="1" dirty="0" smtClean="0"/>
              <a:t>fysikk</a:t>
            </a:r>
            <a:endParaRPr lang="nb-NO" sz="1000" b="1" dirty="0"/>
          </a:p>
          <a:p>
            <a:r>
              <a:rPr lang="nb-NO" sz="1000" b="1" dirty="0"/>
              <a:t>TFY11 Lys-, nøytron- og røntgenspredning</a:t>
            </a:r>
          </a:p>
        </p:txBody>
      </p:sp>
      <p:sp>
        <p:nvSpPr>
          <p:cNvPr id="2080" name="AutoShape 32"/>
          <p:cNvSpPr>
            <a:spLocks noChangeArrowheads="1"/>
          </p:cNvSpPr>
          <p:nvPr/>
        </p:nvSpPr>
        <p:spPr bwMode="auto">
          <a:xfrm>
            <a:off x="1474788" y="115888"/>
            <a:ext cx="6192837" cy="649287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b-NO" sz="1600" b="1"/>
              <a:t>EKSPERIMENTELT RETTEDE EMNER VED </a:t>
            </a:r>
          </a:p>
          <a:p>
            <a:pPr algn="ctr"/>
            <a:r>
              <a:rPr lang="nb-NO" sz="1600" b="1"/>
              <a:t>INSTITUTT FOR FYSIKK 3. – 5. ÅRSKURS</a:t>
            </a:r>
          </a:p>
        </p:txBody>
      </p:sp>
      <p:sp>
        <p:nvSpPr>
          <p:cNvPr id="2081" name="AutoShape 33"/>
          <p:cNvSpPr>
            <a:spLocks noChangeArrowheads="1"/>
          </p:cNvSpPr>
          <p:nvPr/>
        </p:nvSpPr>
        <p:spPr bwMode="auto">
          <a:xfrm>
            <a:off x="4572000" y="4797425"/>
            <a:ext cx="1223963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 dirty="0"/>
              <a:t>TFY4220</a:t>
            </a:r>
          </a:p>
          <a:p>
            <a:r>
              <a:rPr lang="nb-NO" sz="1200" b="1" dirty="0"/>
              <a:t>Faste stoffers</a:t>
            </a:r>
          </a:p>
          <a:p>
            <a:r>
              <a:rPr lang="nb-NO" sz="1200" b="1" dirty="0" smtClean="0"/>
              <a:t>fysikk</a:t>
            </a:r>
            <a:endParaRPr lang="nb-NO" sz="1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sz="2000" dirty="0"/>
              <a:t>Hvem driver med </a:t>
            </a:r>
            <a:r>
              <a:rPr lang="nb-NO" sz="2000" dirty="0" smtClean="0"/>
              <a:t>eksperimentell </a:t>
            </a:r>
            <a:r>
              <a:rPr lang="nb-NO" sz="2000" dirty="0"/>
              <a:t>fysikk ved IFY?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2000" dirty="0"/>
              <a:t>Seksjon for </a:t>
            </a:r>
            <a:r>
              <a:rPr lang="nb-NO" sz="2000" dirty="0" smtClean="0"/>
              <a:t>kondenserte mediers fysikk</a:t>
            </a:r>
            <a:endParaRPr lang="nb-NO" sz="2000" dirty="0"/>
          </a:p>
          <a:p>
            <a:pPr lvl="1"/>
            <a:r>
              <a:rPr lang="nb-NO" sz="1800" dirty="0" smtClean="0"/>
              <a:t>Anne Borg, Dag Breiby, Ton van Helvoort, Randi Holmestad, Ragnvald Mathisen, Erik </a:t>
            </a:r>
            <a:r>
              <a:rPr lang="nb-NO" sz="1800" dirty="0" smtClean="0"/>
              <a:t>Wahlström, Justin Wells</a:t>
            </a:r>
            <a:endParaRPr lang="nb-NO" sz="1800" dirty="0"/>
          </a:p>
          <a:p>
            <a:pPr lvl="1"/>
            <a:endParaRPr lang="nb-NO" sz="1800" dirty="0"/>
          </a:p>
          <a:p>
            <a:r>
              <a:rPr lang="nb-NO" sz="2000" dirty="0"/>
              <a:t>Seksjon for komplekse materialer (”</a:t>
            </a:r>
            <a:r>
              <a:rPr lang="nb-NO" sz="2000" dirty="0" err="1"/>
              <a:t>Complex</a:t>
            </a:r>
            <a:r>
              <a:rPr lang="nb-NO" sz="2000" dirty="0"/>
              <a:t>”)</a:t>
            </a:r>
          </a:p>
          <a:p>
            <a:pPr lvl="1"/>
            <a:r>
              <a:rPr lang="nb-NO" sz="1800" dirty="0" smtClean="0"/>
              <a:t>Jon Otto Fossum, Steinar Raaen</a:t>
            </a:r>
            <a:endParaRPr lang="nb-NO" sz="1800" dirty="0"/>
          </a:p>
          <a:p>
            <a:pPr lvl="1">
              <a:buFontTx/>
              <a:buNone/>
            </a:pPr>
            <a:endParaRPr lang="nb-NO" sz="1800" dirty="0"/>
          </a:p>
          <a:p>
            <a:r>
              <a:rPr lang="nb-NO" sz="2000" dirty="0"/>
              <a:t>Seksjon for anvendt fysikk og fysikk fagdidaktikk</a:t>
            </a:r>
          </a:p>
          <a:p>
            <a:pPr lvl="1"/>
            <a:r>
              <a:rPr lang="nb-NO" sz="1800" dirty="0" smtClean="0"/>
              <a:t>Patrick Espy, Robert Hibbins, Morten Kildemo, Mikael Lindgren, Turid Worren Reenaas, Irina </a:t>
            </a:r>
            <a:r>
              <a:rPr lang="nb-NO" sz="1800" dirty="0" smtClean="0"/>
              <a:t>Sorokina, Ursula Gibson</a:t>
            </a:r>
            <a:endParaRPr lang="nb-NO" sz="1800" dirty="0" smtClean="0"/>
          </a:p>
          <a:p>
            <a:pPr marL="457200" lvl="1" indent="0">
              <a:buNone/>
            </a:pPr>
            <a:endParaRPr lang="nb-NO" sz="1800" dirty="0" smtClean="0"/>
          </a:p>
          <a:p>
            <a:pPr marL="457200" lvl="1" indent="0">
              <a:buNone/>
            </a:pPr>
            <a:endParaRPr lang="nb-NO" sz="1800" dirty="0"/>
          </a:p>
          <a:p>
            <a:pPr marL="457200" lvl="1" indent="0">
              <a:buNone/>
            </a:pPr>
            <a:r>
              <a:rPr lang="nb-NO" sz="1800" dirty="0" smtClean="0"/>
              <a:t>(+ Seksjon for biofysikk og medisinsk </a:t>
            </a:r>
            <a:r>
              <a:rPr lang="nb-NO" sz="1800" dirty="0" smtClean="0"/>
              <a:t>teknologi.)</a:t>
            </a:r>
            <a:endParaRPr lang="nb-NO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172</Words>
  <Application>Microsoft Office PowerPoint</Application>
  <PresentationFormat>Skjermfremvisning (4:3)</PresentationFormat>
  <Paragraphs>66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Default Design</vt:lpstr>
      <vt:lpstr>PowerPoint-presentasjon</vt:lpstr>
      <vt:lpstr>Hvem driver med eksperimentell fysikk ved IFY?</vt:lpstr>
    </vt:vector>
  </TitlesOfParts>
  <Company>NTNU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 Andreas Støvneng</dc:creator>
  <cp:lastModifiedBy>Jon Andreas Støvneng</cp:lastModifiedBy>
  <cp:revision>15</cp:revision>
  <dcterms:created xsi:type="dcterms:W3CDTF">2009-04-27T10:14:39Z</dcterms:created>
  <dcterms:modified xsi:type="dcterms:W3CDTF">2013-04-23T11:41:21Z</dcterms:modified>
</cp:coreProperties>
</file>