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4500" cy="9906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66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822" autoAdjust="0"/>
    <p:restoredTop sz="94660"/>
  </p:normalViewPr>
  <p:slideViewPr>
    <p:cSldViewPr>
      <p:cViewPr>
        <p:scale>
          <a:sx n="100" d="100"/>
          <a:sy n="100" d="100"/>
        </p:scale>
        <p:origin x="-2850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5FCD98-10CF-42F6-B8CD-AC694F4F9A5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4506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5440B-1907-42B7-A1EA-DE3B400F27EF}" type="slidenum">
              <a:rPr lang="nb-NO"/>
              <a:pPr/>
              <a:t>1</a:t>
            </a:fld>
            <a:endParaRPr lang="nb-NO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BB6D7-8B2D-480D-B150-FA34DF9AF92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685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DFDF2-98D9-4095-8AED-758F573880B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810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B5695-1E12-4AD8-9D0B-CF5AF90B46B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515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61E23-DAED-4E78-990E-5C07B4E44FA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068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3765B-85D0-4FE8-82EA-201864812B2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563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65F5A-924C-408A-B422-61673807857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517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907EE-1E22-4865-93FB-3B4E8558034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972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AD725-6A0F-4FE8-8163-4FEFEF3CCEB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9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38E40-772C-4C6D-B559-B4422202D61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305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2CF05-1F4C-436E-8214-FF7EA2AF391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420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564C0-2D22-420B-8807-B9B902050AE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317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9884FA-A046-4136-8940-D583861E3B47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619250" y="56991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TFY4230 </a:t>
            </a:r>
          </a:p>
          <a:p>
            <a:r>
              <a:rPr lang="nb-NO" sz="1200" b="1"/>
              <a:t>Statistisk</a:t>
            </a:r>
          </a:p>
          <a:p>
            <a:r>
              <a:rPr lang="nb-NO" sz="1200" b="1"/>
              <a:t>fysikk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3203575" y="5699125"/>
            <a:ext cx="1152525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TFY4240 </a:t>
            </a:r>
          </a:p>
          <a:p>
            <a:r>
              <a:rPr lang="nb-NO" sz="1200" b="1"/>
              <a:t>Elektromagn-</a:t>
            </a:r>
          </a:p>
          <a:p>
            <a:r>
              <a:rPr lang="nb-NO" sz="1200" b="1"/>
              <a:t>etisk teori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4932363" y="56991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TFY4250 </a:t>
            </a:r>
          </a:p>
          <a:p>
            <a:r>
              <a:rPr lang="nb-NO" sz="1200" b="1"/>
              <a:t>Kvante-</a:t>
            </a:r>
          </a:p>
          <a:p>
            <a:r>
              <a:rPr lang="nb-NO" sz="1200" b="1"/>
              <a:t>mekanikk I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900113" y="5734050"/>
            <a:ext cx="86518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39750" y="5699125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3H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539750" y="4795838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3V</a:t>
            </a: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539750" y="3756025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4H</a:t>
            </a: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539750" y="2819400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4V</a:t>
            </a: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539750" y="1811338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5H</a:t>
            </a: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539750" y="874713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5V</a:t>
            </a:r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827088" y="260350"/>
            <a:ext cx="7058025" cy="5048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b="1"/>
              <a:t>OPPBYGNING TEKNISK FYSIKK 3. - 5. ÅRSKURS</a:t>
            </a:r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6661150" y="56991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TFY4185 </a:t>
            </a:r>
          </a:p>
          <a:p>
            <a:r>
              <a:rPr lang="nb-NO" sz="1200" b="1"/>
              <a:t>Måleteknikk</a:t>
            </a:r>
          </a:p>
        </p:txBody>
      </p:sp>
      <p:sp>
        <p:nvSpPr>
          <p:cNvPr id="2083" name="AutoShape 35"/>
          <p:cNvSpPr>
            <a:spLocks noChangeArrowheads="1"/>
          </p:cNvSpPr>
          <p:nvPr/>
        </p:nvSpPr>
        <p:spPr bwMode="auto">
          <a:xfrm>
            <a:off x="4932363" y="4724400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TFY4190 </a:t>
            </a:r>
          </a:p>
          <a:p>
            <a:r>
              <a:rPr lang="nb-NO" sz="1200" b="1"/>
              <a:t>Instrument-</a:t>
            </a:r>
          </a:p>
          <a:p>
            <a:r>
              <a:rPr lang="nb-NO" sz="1200" b="1"/>
              <a:t>ering</a:t>
            </a:r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>
            <a:off x="3276600" y="4724400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TFY4195</a:t>
            </a:r>
          </a:p>
          <a:p>
            <a:r>
              <a:rPr lang="nb-NO" sz="1200" b="1"/>
              <a:t>Optikk</a:t>
            </a:r>
          </a:p>
          <a:p>
            <a:endParaRPr lang="nb-NO" sz="1200" b="1"/>
          </a:p>
        </p:txBody>
      </p:sp>
      <p:sp>
        <p:nvSpPr>
          <p:cNvPr id="2085" name="AutoShape 37"/>
          <p:cNvSpPr>
            <a:spLocks noChangeArrowheads="1"/>
          </p:cNvSpPr>
          <p:nvPr/>
        </p:nvSpPr>
        <p:spPr bwMode="auto">
          <a:xfrm>
            <a:off x="1619250" y="4724400"/>
            <a:ext cx="1223963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TFY4220 </a:t>
            </a:r>
          </a:p>
          <a:p>
            <a:r>
              <a:rPr lang="nb-NO" sz="1200" b="1"/>
              <a:t>Faste stoffers</a:t>
            </a:r>
          </a:p>
          <a:p>
            <a:r>
              <a:rPr lang="nb-NO" sz="1200" b="1"/>
              <a:t>fysikk</a:t>
            </a:r>
          </a:p>
        </p:txBody>
      </p:sp>
      <p:sp>
        <p:nvSpPr>
          <p:cNvPr id="2086" name="AutoShape 38"/>
          <p:cNvSpPr>
            <a:spLocks noChangeArrowheads="1"/>
          </p:cNvSpPr>
          <p:nvPr/>
        </p:nvSpPr>
        <p:spPr bwMode="auto">
          <a:xfrm>
            <a:off x="1619672" y="3716338"/>
            <a:ext cx="1296987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TFY4225 </a:t>
            </a:r>
          </a:p>
          <a:p>
            <a:r>
              <a:rPr lang="nb-NO" sz="1200" b="1"/>
              <a:t>Kjerne- og</a:t>
            </a:r>
          </a:p>
          <a:p>
            <a:r>
              <a:rPr lang="nb-NO" sz="1200" b="1"/>
              <a:t>strålingsfysikk</a:t>
            </a:r>
          </a:p>
        </p:txBody>
      </p:sp>
      <p:sp>
        <p:nvSpPr>
          <p:cNvPr id="2087" name="AutoShape 39"/>
          <p:cNvSpPr>
            <a:spLocks noChangeArrowheads="1"/>
          </p:cNvSpPr>
          <p:nvPr/>
        </p:nvSpPr>
        <p:spPr bwMode="auto">
          <a:xfrm>
            <a:off x="1619250" y="2781300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Eksperter i</a:t>
            </a:r>
          </a:p>
          <a:p>
            <a:r>
              <a:rPr lang="nb-NO" sz="1200" b="1"/>
              <a:t>Team</a:t>
            </a:r>
          </a:p>
        </p:txBody>
      </p: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3131840" y="3716338"/>
            <a:ext cx="144145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Komplementært </a:t>
            </a:r>
          </a:p>
          <a:p>
            <a:r>
              <a:rPr lang="nb-NO" sz="1200" b="1"/>
              <a:t>emne I </a:t>
            </a:r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1619250" y="1844675"/>
            <a:ext cx="1439863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TFY4515 Fysikk</a:t>
            </a:r>
          </a:p>
          <a:p>
            <a:r>
              <a:rPr lang="nb-NO" sz="1200" b="1"/>
              <a:t>fordypningsemne</a:t>
            </a:r>
          </a:p>
        </p:txBody>
      </p:sp>
      <p:sp>
        <p:nvSpPr>
          <p:cNvPr id="2090" name="AutoShape 42"/>
          <p:cNvSpPr>
            <a:spLocks noChangeArrowheads="1"/>
          </p:cNvSpPr>
          <p:nvPr/>
        </p:nvSpPr>
        <p:spPr bwMode="auto">
          <a:xfrm>
            <a:off x="1619250" y="981075"/>
            <a:ext cx="6265863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200" b="1"/>
              <a:t>TFY4900 Fysikk</a:t>
            </a:r>
          </a:p>
          <a:p>
            <a:pPr algn="ctr"/>
            <a:r>
              <a:rPr lang="nb-NO" sz="1200" b="1"/>
              <a:t>Masteroppgave</a:t>
            </a:r>
          </a:p>
        </p:txBody>
      </p:sp>
      <p:sp>
        <p:nvSpPr>
          <p:cNvPr id="2091" name="AutoShape 43"/>
          <p:cNvSpPr>
            <a:spLocks noChangeArrowheads="1"/>
          </p:cNvSpPr>
          <p:nvPr/>
        </p:nvSpPr>
        <p:spPr bwMode="auto">
          <a:xfrm>
            <a:off x="3203575" y="1844675"/>
            <a:ext cx="3024188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200" b="1"/>
              <a:t>TFY4510 Fysikk</a:t>
            </a:r>
          </a:p>
          <a:p>
            <a:pPr algn="ctr"/>
            <a:r>
              <a:rPr lang="nb-NO" sz="1200" b="1"/>
              <a:t>fordypningsprosjekt</a:t>
            </a:r>
          </a:p>
        </p:txBody>
      </p:sp>
      <p:sp>
        <p:nvSpPr>
          <p:cNvPr id="2092" name="AutoShape 44"/>
          <p:cNvSpPr>
            <a:spLocks noChangeArrowheads="1"/>
          </p:cNvSpPr>
          <p:nvPr/>
        </p:nvSpPr>
        <p:spPr bwMode="auto">
          <a:xfrm>
            <a:off x="6516688" y="1844675"/>
            <a:ext cx="1368425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Komplementært </a:t>
            </a:r>
          </a:p>
          <a:p>
            <a:r>
              <a:rPr lang="nb-NO" sz="1200" b="1"/>
              <a:t>emne II</a:t>
            </a:r>
            <a:endParaRPr lang="nb-NO" sz="1200"/>
          </a:p>
        </p:txBody>
      </p:sp>
      <p:sp>
        <p:nvSpPr>
          <p:cNvPr id="2093" name="AutoShape 45"/>
          <p:cNvSpPr>
            <a:spLocks noChangeArrowheads="1"/>
          </p:cNvSpPr>
          <p:nvPr/>
        </p:nvSpPr>
        <p:spPr bwMode="auto">
          <a:xfrm>
            <a:off x="6661150" y="4724400"/>
            <a:ext cx="12954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000" b="1" dirty="0"/>
              <a:t>Valgbart: </a:t>
            </a:r>
          </a:p>
          <a:p>
            <a:r>
              <a:rPr lang="nb-NO" sz="1000" b="1" smtClean="0"/>
              <a:t>FY2450,</a:t>
            </a:r>
            <a:r>
              <a:rPr lang="nb-NO" sz="1000" b="1"/>
              <a:t> </a:t>
            </a:r>
            <a:r>
              <a:rPr lang="nb-NO" sz="1000" b="1" smtClean="0"/>
              <a:t>TFY4345</a:t>
            </a:r>
            <a:r>
              <a:rPr lang="nb-NO" sz="1000" b="1"/>
              <a:t>, </a:t>
            </a:r>
            <a:endParaRPr lang="nb-NO" sz="1000" b="1" smtClean="0"/>
          </a:p>
          <a:p>
            <a:r>
              <a:rPr lang="nb-NO" sz="1000" b="1" smtClean="0"/>
              <a:t>TTK4105</a:t>
            </a:r>
            <a:endParaRPr lang="nb-NO" sz="1000" b="1" dirty="0"/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6661150" y="3716338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Valgbart</a:t>
            </a:r>
          </a:p>
        </p:txBody>
      </p:sp>
      <p:sp>
        <p:nvSpPr>
          <p:cNvPr id="2095" name="AutoShape 47"/>
          <p:cNvSpPr>
            <a:spLocks noChangeArrowheads="1"/>
          </p:cNvSpPr>
          <p:nvPr/>
        </p:nvSpPr>
        <p:spPr bwMode="auto">
          <a:xfrm>
            <a:off x="6732588" y="2781300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Valgbart</a:t>
            </a:r>
          </a:p>
        </p:txBody>
      </p:sp>
      <p:sp>
        <p:nvSpPr>
          <p:cNvPr id="2096" name="AutoShape 48"/>
          <p:cNvSpPr>
            <a:spLocks noChangeArrowheads="1"/>
          </p:cNvSpPr>
          <p:nvPr/>
        </p:nvSpPr>
        <p:spPr bwMode="auto">
          <a:xfrm>
            <a:off x="4787900" y="2781300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Valgbart</a:t>
            </a:r>
          </a:p>
        </p:txBody>
      </p:sp>
      <p:sp>
        <p:nvSpPr>
          <p:cNvPr id="2097" name="AutoShape 49"/>
          <p:cNvSpPr>
            <a:spLocks noChangeArrowheads="1"/>
          </p:cNvSpPr>
          <p:nvPr/>
        </p:nvSpPr>
        <p:spPr bwMode="auto">
          <a:xfrm>
            <a:off x="3132138" y="2781300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Valgbart</a:t>
            </a:r>
          </a:p>
        </p:txBody>
      </p:sp>
      <p:sp>
        <p:nvSpPr>
          <p:cNvPr id="32" name="AutoShape 46"/>
          <p:cNvSpPr>
            <a:spLocks noChangeArrowheads="1"/>
          </p:cNvSpPr>
          <p:nvPr/>
        </p:nvSpPr>
        <p:spPr bwMode="auto">
          <a:xfrm>
            <a:off x="4860032" y="3717032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72</Words>
  <Application>Microsoft Office PowerPoint</Application>
  <PresentationFormat>Skjermfremvisning (4:3)</PresentationFormat>
  <Paragraphs>50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Default Design</vt:lpstr>
      <vt:lpstr>PowerPoint-presentasjon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Andreas Støvneng</dc:creator>
  <cp:lastModifiedBy>Jon Andreas Støvneng</cp:lastModifiedBy>
  <cp:revision>16</cp:revision>
  <dcterms:created xsi:type="dcterms:W3CDTF">2009-04-27T10:14:39Z</dcterms:created>
  <dcterms:modified xsi:type="dcterms:W3CDTF">2013-04-08T06:43:32Z</dcterms:modified>
</cp:coreProperties>
</file>