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4500" cy="9906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66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740" autoAdjust="0"/>
    <p:restoredTop sz="94660"/>
  </p:normalViewPr>
  <p:slideViewPr>
    <p:cSldViewPr>
      <p:cViewPr>
        <p:scale>
          <a:sx n="120" d="100"/>
          <a:sy n="120" d="100"/>
        </p:scale>
        <p:origin x="-2280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181E52-46F2-4646-82B9-E82A2DC9705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1673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88C2C8-CB3F-46D9-9993-2AE35EFAB0BD}" type="slidenum">
              <a:rPr lang="nb-NO"/>
              <a:pPr/>
              <a:t>1</a:t>
            </a:fld>
            <a:endParaRPr lang="nb-NO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671F3-9257-48BE-BB21-7861C9413E4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6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E3E9D-7F75-4813-A4AD-7FA51D635E79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24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AEE65-D142-4EB5-B742-71225B3FEB1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55E4A-ADED-4D2A-A3DB-BF46BA27811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582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6A337-B4B0-4AA4-BD01-38DE7EBF63F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497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B1F61-A08D-4209-BD26-C5E221DC6BF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227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B4F9-E463-432E-82E6-1EB69968058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510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0D477-A5EB-40B6-B612-9B640D72CD7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3143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AF5BD-D928-4207-A30C-6D9C91DEA50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876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5AB85-FD34-4FC7-84ED-762946AF428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09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72C7D-AFDD-41FC-82DD-2FC5258705E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861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B80C28-CBF3-4622-8405-8DBD2BAE6288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619250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TFY4230 </a:t>
            </a:r>
          </a:p>
          <a:p>
            <a:r>
              <a:rPr lang="nb-NO" sz="1200" b="1"/>
              <a:t>Statistisk</a:t>
            </a:r>
          </a:p>
          <a:p>
            <a:r>
              <a:rPr lang="nb-NO" sz="1200" b="1"/>
              <a:t>fysikk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3203575" y="5699125"/>
            <a:ext cx="1152525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TFY4240 </a:t>
            </a:r>
          </a:p>
          <a:p>
            <a:r>
              <a:rPr lang="nb-NO" sz="1200" b="1"/>
              <a:t>Elektromagn-</a:t>
            </a:r>
          </a:p>
          <a:p>
            <a:r>
              <a:rPr lang="nb-NO" sz="1200" b="1"/>
              <a:t>etisk teori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4932363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TFY4250 </a:t>
            </a:r>
          </a:p>
          <a:p>
            <a:r>
              <a:rPr lang="nb-NO" sz="1200" b="1"/>
              <a:t>Kvante-</a:t>
            </a:r>
          </a:p>
          <a:p>
            <a:r>
              <a:rPr lang="nb-NO" sz="1200" b="1"/>
              <a:t>mekanikk I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900113" y="5734050"/>
            <a:ext cx="86518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539750" y="56991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3H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539750" y="47958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3V</a:t>
            </a: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539750" y="3756025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4H</a:t>
            </a: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539750" y="2819400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4V</a:t>
            </a: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539750" y="1811338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5H</a:t>
            </a: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539750" y="874713"/>
            <a:ext cx="1079500" cy="609600"/>
          </a:xfrm>
          <a:prstGeom prst="flowChartAlternateProcess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2000" b="1"/>
              <a:t>5V</a:t>
            </a:r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827088" y="260350"/>
            <a:ext cx="7058025" cy="5048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b="1"/>
              <a:t>OPPBYGNING TEKNISK FYSIKK 3. - 5. ÅRSKURS</a:t>
            </a:r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6661150" y="5699125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TFY4185 </a:t>
            </a:r>
          </a:p>
          <a:p>
            <a:r>
              <a:rPr lang="nb-NO" sz="1200" b="1"/>
              <a:t>Måleteknikk</a:t>
            </a:r>
          </a:p>
        </p:txBody>
      </p:sp>
      <p:sp>
        <p:nvSpPr>
          <p:cNvPr id="2083" name="AutoShape 35"/>
          <p:cNvSpPr>
            <a:spLocks noChangeArrowheads="1"/>
          </p:cNvSpPr>
          <p:nvPr/>
        </p:nvSpPr>
        <p:spPr bwMode="auto">
          <a:xfrm>
            <a:off x="4932363" y="4724400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TFY4190 </a:t>
            </a:r>
          </a:p>
          <a:p>
            <a:r>
              <a:rPr lang="nb-NO" sz="1200" b="1"/>
              <a:t>Instrument-</a:t>
            </a:r>
          </a:p>
          <a:p>
            <a:r>
              <a:rPr lang="nb-NO" sz="1200" b="1"/>
              <a:t>ering</a:t>
            </a:r>
          </a:p>
        </p:txBody>
      </p:sp>
      <p:sp>
        <p:nvSpPr>
          <p:cNvPr id="2084" name="AutoShape 36"/>
          <p:cNvSpPr>
            <a:spLocks noChangeArrowheads="1"/>
          </p:cNvSpPr>
          <p:nvPr/>
        </p:nvSpPr>
        <p:spPr bwMode="auto">
          <a:xfrm>
            <a:off x="3276600" y="4724400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TFY4195</a:t>
            </a:r>
          </a:p>
          <a:p>
            <a:r>
              <a:rPr lang="nb-NO" sz="1200" b="1"/>
              <a:t>Optikk</a:t>
            </a:r>
          </a:p>
          <a:p>
            <a:endParaRPr lang="nb-NO" sz="1200" b="1"/>
          </a:p>
        </p:txBody>
      </p:sp>
      <p:sp>
        <p:nvSpPr>
          <p:cNvPr id="2085" name="AutoShape 37"/>
          <p:cNvSpPr>
            <a:spLocks noChangeArrowheads="1"/>
          </p:cNvSpPr>
          <p:nvPr/>
        </p:nvSpPr>
        <p:spPr bwMode="auto">
          <a:xfrm>
            <a:off x="1619250" y="4724400"/>
            <a:ext cx="12239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TFY4220 </a:t>
            </a:r>
          </a:p>
          <a:p>
            <a:r>
              <a:rPr lang="nb-NO" sz="1200" b="1"/>
              <a:t>Faste stoffers</a:t>
            </a:r>
          </a:p>
          <a:p>
            <a:r>
              <a:rPr lang="nb-NO" sz="1200" b="1"/>
              <a:t>fysikk</a:t>
            </a:r>
          </a:p>
        </p:txBody>
      </p:sp>
      <p:sp>
        <p:nvSpPr>
          <p:cNvPr id="2086" name="AutoShape 38"/>
          <p:cNvSpPr>
            <a:spLocks noChangeArrowheads="1"/>
          </p:cNvSpPr>
          <p:nvPr/>
        </p:nvSpPr>
        <p:spPr bwMode="auto">
          <a:xfrm>
            <a:off x="1619672" y="3716338"/>
            <a:ext cx="1296987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TFY4225 </a:t>
            </a:r>
          </a:p>
          <a:p>
            <a:r>
              <a:rPr lang="nb-NO" sz="1200" b="1" dirty="0"/>
              <a:t>Kjerne- og</a:t>
            </a:r>
          </a:p>
          <a:p>
            <a:r>
              <a:rPr lang="nb-NO" sz="1200" b="1" dirty="0"/>
              <a:t>strålingsfysikk</a:t>
            </a:r>
          </a:p>
        </p:txBody>
      </p:sp>
      <p:sp>
        <p:nvSpPr>
          <p:cNvPr id="2087" name="AutoShape 39"/>
          <p:cNvSpPr>
            <a:spLocks noChangeArrowheads="1"/>
          </p:cNvSpPr>
          <p:nvPr/>
        </p:nvSpPr>
        <p:spPr bwMode="auto">
          <a:xfrm>
            <a:off x="1619250" y="2781300"/>
            <a:ext cx="107950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Eksperter i</a:t>
            </a:r>
          </a:p>
          <a:p>
            <a:r>
              <a:rPr lang="nb-NO" sz="1200" b="1"/>
              <a:t>Team</a:t>
            </a:r>
          </a:p>
        </p:txBody>
      </p: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3131840" y="3716338"/>
            <a:ext cx="1441450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Komplementært </a:t>
            </a:r>
          </a:p>
          <a:p>
            <a:r>
              <a:rPr lang="nb-NO" sz="1200" b="1" dirty="0"/>
              <a:t>emne I </a:t>
            </a:r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1619250" y="1844675"/>
            <a:ext cx="14398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TFY4515 Fysikk</a:t>
            </a:r>
          </a:p>
          <a:p>
            <a:r>
              <a:rPr lang="nb-NO" sz="1200" b="1"/>
              <a:t>fordypningsemne</a:t>
            </a:r>
          </a:p>
        </p:txBody>
      </p:sp>
      <p:sp>
        <p:nvSpPr>
          <p:cNvPr id="2090" name="AutoShape 42"/>
          <p:cNvSpPr>
            <a:spLocks noChangeArrowheads="1"/>
          </p:cNvSpPr>
          <p:nvPr/>
        </p:nvSpPr>
        <p:spPr bwMode="auto">
          <a:xfrm>
            <a:off x="1619250" y="981075"/>
            <a:ext cx="6265863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200" b="1"/>
              <a:t>TFY4900 Fysikk</a:t>
            </a:r>
          </a:p>
          <a:p>
            <a:pPr algn="ctr"/>
            <a:r>
              <a:rPr lang="nb-NO" sz="1200" b="1"/>
              <a:t>Masteroppgave</a:t>
            </a:r>
          </a:p>
        </p:txBody>
      </p:sp>
      <p:sp>
        <p:nvSpPr>
          <p:cNvPr id="2091" name="AutoShape 43"/>
          <p:cNvSpPr>
            <a:spLocks noChangeArrowheads="1"/>
          </p:cNvSpPr>
          <p:nvPr/>
        </p:nvSpPr>
        <p:spPr bwMode="auto">
          <a:xfrm>
            <a:off x="3203575" y="1844675"/>
            <a:ext cx="3024188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200" b="1"/>
              <a:t>TFY4510 Fysikk</a:t>
            </a:r>
          </a:p>
          <a:p>
            <a:pPr algn="ctr"/>
            <a:r>
              <a:rPr lang="nb-NO" sz="1200" b="1"/>
              <a:t>fordypningsprosjekt</a:t>
            </a:r>
          </a:p>
        </p:txBody>
      </p:sp>
      <p:sp>
        <p:nvSpPr>
          <p:cNvPr id="2092" name="AutoShape 44"/>
          <p:cNvSpPr>
            <a:spLocks noChangeArrowheads="1"/>
          </p:cNvSpPr>
          <p:nvPr/>
        </p:nvSpPr>
        <p:spPr bwMode="auto">
          <a:xfrm>
            <a:off x="6516688" y="1844675"/>
            <a:ext cx="1368425" cy="609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Komplementært </a:t>
            </a:r>
          </a:p>
          <a:p>
            <a:r>
              <a:rPr lang="nb-NO" sz="1200" b="1"/>
              <a:t>emne II</a:t>
            </a:r>
            <a:endParaRPr lang="nb-NO" sz="1200"/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6661150" y="4724400"/>
            <a:ext cx="12954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000" b="1" dirty="0"/>
              <a:t>Valgbart: </a:t>
            </a:r>
            <a:r>
              <a:rPr lang="nb-NO" sz="1000" b="1" dirty="0" smtClean="0"/>
              <a:t>FY2450, </a:t>
            </a:r>
          </a:p>
          <a:p>
            <a:r>
              <a:rPr lang="nb-NO" sz="1000" b="1" smtClean="0"/>
              <a:t>TFY4345</a:t>
            </a:r>
            <a:r>
              <a:rPr lang="nb-NO" sz="1000" b="1" dirty="0"/>
              <a:t>, </a:t>
            </a:r>
            <a:endParaRPr lang="nb-NO" sz="1000" b="1" dirty="0" smtClean="0"/>
          </a:p>
          <a:p>
            <a:r>
              <a:rPr lang="nb-NO" sz="1000" b="1" dirty="0" smtClean="0"/>
              <a:t>TTK4105 (....)</a:t>
            </a:r>
            <a:endParaRPr lang="nb-NO" sz="1000" b="1" dirty="0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6661150" y="3716338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Valgbart</a:t>
            </a:r>
          </a:p>
        </p:txBody>
      </p:sp>
      <p:sp>
        <p:nvSpPr>
          <p:cNvPr id="2095" name="AutoShape 47"/>
          <p:cNvSpPr>
            <a:spLocks noChangeArrowheads="1"/>
          </p:cNvSpPr>
          <p:nvPr/>
        </p:nvSpPr>
        <p:spPr bwMode="auto">
          <a:xfrm>
            <a:off x="6732588" y="278130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4787900" y="278130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  <p:sp>
        <p:nvSpPr>
          <p:cNvPr id="2097" name="AutoShape 49"/>
          <p:cNvSpPr>
            <a:spLocks noChangeArrowheads="1"/>
          </p:cNvSpPr>
          <p:nvPr/>
        </p:nvSpPr>
        <p:spPr bwMode="auto">
          <a:xfrm>
            <a:off x="3132138" y="2781300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/>
              <a:t>Valgbart</a:t>
            </a:r>
          </a:p>
        </p:txBody>
      </p:sp>
      <p:sp>
        <p:nvSpPr>
          <p:cNvPr id="32" name="AutoShape 46"/>
          <p:cNvSpPr>
            <a:spLocks noChangeArrowheads="1"/>
          </p:cNvSpPr>
          <p:nvPr/>
        </p:nvSpPr>
        <p:spPr bwMode="auto">
          <a:xfrm>
            <a:off x="4860652" y="3717032"/>
            <a:ext cx="1079500" cy="609600"/>
          </a:xfrm>
          <a:prstGeom prst="flowChartAlternateProcess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b-NO" sz="1200" b="1" dirty="0"/>
              <a:t>Valgbart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73</Words>
  <Application>Microsoft Office PowerPoint</Application>
  <PresentationFormat>Skjermfremvisning (4:3)</PresentationFormat>
  <Paragraphs>50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Default Design</vt:lpstr>
      <vt:lpstr>PowerPoint-presentasjon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Andreas Støvneng</dc:creator>
  <cp:lastModifiedBy>Jon Andreas Støvneng</cp:lastModifiedBy>
  <cp:revision>16</cp:revision>
  <dcterms:created xsi:type="dcterms:W3CDTF">2009-04-27T10:14:39Z</dcterms:created>
  <dcterms:modified xsi:type="dcterms:W3CDTF">2013-04-08T06:36:49Z</dcterms:modified>
</cp:coreProperties>
</file>