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794500" cy="9906000"/>
  <p:defaultTextStyle>
    <a:defPPr>
      <a:defRPr lang="nb-NO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66"/>
    <a:srgbClr val="66FF99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6740" autoAdjust="0"/>
    <p:restoredTop sz="94660"/>
  </p:normalViewPr>
  <p:slideViewPr>
    <p:cSldViewPr>
      <p:cViewPr>
        <p:scale>
          <a:sx n="120" d="100"/>
          <a:sy n="120" d="100"/>
        </p:scale>
        <p:origin x="-2280" y="-4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nb-NO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8100" y="0"/>
            <a:ext cx="294481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nb-NO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0" y="742950"/>
            <a:ext cx="4953000" cy="3714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05350"/>
            <a:ext cx="5435600" cy="445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09113"/>
            <a:ext cx="294481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nb-NO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8100" y="9409113"/>
            <a:ext cx="294481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F181E52-46F2-4646-82B9-E82A2DC9705A}" type="slidenum">
              <a:rPr lang="nb-NO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716737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B88C2C8-CB3F-46D9-9993-2AE35EFAB0BD}" type="slidenum">
              <a:rPr lang="nb-NO"/>
              <a:pPr/>
              <a:t>1</a:t>
            </a:fld>
            <a:endParaRPr lang="nb-NO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F671F3-9257-48BE-BB21-7861C9413E4A}" type="slidenum">
              <a:rPr lang="nb-NO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896699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2E3E9D-7F75-4813-A4AD-7FA51D635E79}" type="slidenum">
              <a:rPr lang="nb-NO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02492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6AEE65-D142-4EB5-B742-71225B3FEB12}" type="slidenum">
              <a:rPr lang="nb-NO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038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555E4A-ADED-4D2A-A3DB-BF46BA27811E}" type="slidenum">
              <a:rPr lang="nb-NO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85827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A6A337-B4B0-4AA4-BD01-38DE7EBF63FB}" type="slidenum">
              <a:rPr lang="nb-NO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349757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6B1F61-A08D-4209-BD26-C5E221DC6BF4}" type="slidenum">
              <a:rPr lang="nb-NO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122761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4FB4F9-E463-432E-82E6-1EB69968058B}" type="slidenum">
              <a:rPr lang="nb-NO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95102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60D477-A5EB-40B6-B612-9B640D72CD74}" type="slidenum">
              <a:rPr lang="nb-NO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131432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4AF5BD-D928-4207-A30C-6D9C91DEA501}" type="slidenum">
              <a:rPr lang="nb-NO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38766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F5AB85-FD34-4FC7-84ED-762946AF4287}" type="slidenum">
              <a:rPr lang="nb-NO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290989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572C7D-AFDD-41FC-82DD-2FC5258705E7}" type="slidenum">
              <a:rPr lang="nb-NO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386147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nb-NO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nb-NO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2B80C28-CBF3-4622-8405-8DBD2BAE6288}" type="slidenum">
              <a:rPr lang="nb-NO"/>
              <a:pPr/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AutoShape 6"/>
          <p:cNvSpPr>
            <a:spLocks noChangeArrowheads="1"/>
          </p:cNvSpPr>
          <p:nvPr/>
        </p:nvSpPr>
        <p:spPr bwMode="auto">
          <a:xfrm>
            <a:off x="1619250" y="5699125"/>
            <a:ext cx="1079500" cy="609600"/>
          </a:xfrm>
          <a:prstGeom prst="flowChartAlternateProcess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nb-NO" sz="1200" b="1"/>
              <a:t>TFY4230 </a:t>
            </a:r>
          </a:p>
          <a:p>
            <a:r>
              <a:rPr lang="nb-NO" sz="1200" b="1"/>
              <a:t>Statistisk</a:t>
            </a:r>
          </a:p>
          <a:p>
            <a:r>
              <a:rPr lang="nb-NO" sz="1200" b="1"/>
              <a:t>fysikk</a:t>
            </a:r>
          </a:p>
        </p:txBody>
      </p:sp>
      <p:sp>
        <p:nvSpPr>
          <p:cNvPr id="2055" name="AutoShape 7"/>
          <p:cNvSpPr>
            <a:spLocks noChangeArrowheads="1"/>
          </p:cNvSpPr>
          <p:nvPr/>
        </p:nvSpPr>
        <p:spPr bwMode="auto">
          <a:xfrm>
            <a:off x="3203575" y="5699125"/>
            <a:ext cx="1152525" cy="609600"/>
          </a:xfrm>
          <a:prstGeom prst="flowChartAlternateProcess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nb-NO" sz="1200" b="1"/>
              <a:t>TFY4240 </a:t>
            </a:r>
          </a:p>
          <a:p>
            <a:r>
              <a:rPr lang="nb-NO" sz="1200" b="1"/>
              <a:t>Elektromagn-</a:t>
            </a:r>
          </a:p>
          <a:p>
            <a:r>
              <a:rPr lang="nb-NO" sz="1200" b="1"/>
              <a:t>etisk teori</a:t>
            </a:r>
          </a:p>
        </p:txBody>
      </p:sp>
      <p:sp>
        <p:nvSpPr>
          <p:cNvPr id="2056" name="AutoShape 8"/>
          <p:cNvSpPr>
            <a:spLocks noChangeArrowheads="1"/>
          </p:cNvSpPr>
          <p:nvPr/>
        </p:nvSpPr>
        <p:spPr bwMode="auto">
          <a:xfrm>
            <a:off x="4932363" y="5699125"/>
            <a:ext cx="1079500" cy="609600"/>
          </a:xfrm>
          <a:prstGeom prst="flowChartAlternateProcess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nb-NO" sz="1200" b="1"/>
              <a:t>TFY4250 </a:t>
            </a:r>
          </a:p>
          <a:p>
            <a:r>
              <a:rPr lang="nb-NO" sz="1200" b="1"/>
              <a:t>Kvante-</a:t>
            </a:r>
          </a:p>
          <a:p>
            <a:r>
              <a:rPr lang="nb-NO" sz="1200" b="1"/>
              <a:t>mekanikk I</a:t>
            </a:r>
          </a:p>
        </p:txBody>
      </p:sp>
      <p:sp>
        <p:nvSpPr>
          <p:cNvPr id="2059" name="Rectangle 11"/>
          <p:cNvSpPr>
            <a:spLocks noChangeArrowheads="1"/>
          </p:cNvSpPr>
          <p:nvPr/>
        </p:nvSpPr>
        <p:spPr bwMode="auto">
          <a:xfrm>
            <a:off x="900113" y="5734050"/>
            <a:ext cx="865187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b-NO"/>
          </a:p>
        </p:txBody>
      </p:sp>
      <p:sp>
        <p:nvSpPr>
          <p:cNvPr id="2060" name="AutoShape 12"/>
          <p:cNvSpPr>
            <a:spLocks noChangeArrowheads="1"/>
          </p:cNvSpPr>
          <p:nvPr/>
        </p:nvSpPr>
        <p:spPr bwMode="auto">
          <a:xfrm>
            <a:off x="539750" y="5699125"/>
            <a:ext cx="1079500" cy="609600"/>
          </a:xfrm>
          <a:prstGeom prst="flowChartAlternateProcess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nb-NO" sz="2000" b="1"/>
              <a:t>3H</a:t>
            </a:r>
          </a:p>
        </p:txBody>
      </p:sp>
      <p:sp>
        <p:nvSpPr>
          <p:cNvPr id="2061" name="AutoShape 13"/>
          <p:cNvSpPr>
            <a:spLocks noChangeArrowheads="1"/>
          </p:cNvSpPr>
          <p:nvPr/>
        </p:nvSpPr>
        <p:spPr bwMode="auto">
          <a:xfrm>
            <a:off x="539750" y="4795838"/>
            <a:ext cx="1079500" cy="609600"/>
          </a:xfrm>
          <a:prstGeom prst="flowChartAlternateProcess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nb-NO" sz="2000" b="1"/>
              <a:t>3V</a:t>
            </a:r>
          </a:p>
        </p:txBody>
      </p:sp>
      <p:sp>
        <p:nvSpPr>
          <p:cNvPr id="2062" name="AutoShape 14"/>
          <p:cNvSpPr>
            <a:spLocks noChangeArrowheads="1"/>
          </p:cNvSpPr>
          <p:nvPr/>
        </p:nvSpPr>
        <p:spPr bwMode="auto">
          <a:xfrm>
            <a:off x="539750" y="3756025"/>
            <a:ext cx="1079500" cy="609600"/>
          </a:xfrm>
          <a:prstGeom prst="flowChartAlternateProcess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nb-NO" sz="2000" b="1"/>
              <a:t>4H</a:t>
            </a:r>
          </a:p>
        </p:txBody>
      </p:sp>
      <p:sp>
        <p:nvSpPr>
          <p:cNvPr id="2063" name="AutoShape 15"/>
          <p:cNvSpPr>
            <a:spLocks noChangeArrowheads="1"/>
          </p:cNvSpPr>
          <p:nvPr/>
        </p:nvSpPr>
        <p:spPr bwMode="auto">
          <a:xfrm>
            <a:off x="539750" y="2819400"/>
            <a:ext cx="1079500" cy="609600"/>
          </a:xfrm>
          <a:prstGeom prst="flowChartAlternateProcess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nb-NO" sz="2000" b="1"/>
              <a:t>4V</a:t>
            </a:r>
          </a:p>
        </p:txBody>
      </p:sp>
      <p:sp>
        <p:nvSpPr>
          <p:cNvPr id="2064" name="AutoShape 16"/>
          <p:cNvSpPr>
            <a:spLocks noChangeArrowheads="1"/>
          </p:cNvSpPr>
          <p:nvPr/>
        </p:nvSpPr>
        <p:spPr bwMode="auto">
          <a:xfrm>
            <a:off x="539750" y="1811338"/>
            <a:ext cx="1079500" cy="609600"/>
          </a:xfrm>
          <a:prstGeom prst="flowChartAlternateProcess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nb-NO" sz="2000" b="1"/>
              <a:t>5H</a:t>
            </a:r>
          </a:p>
        </p:txBody>
      </p:sp>
      <p:sp>
        <p:nvSpPr>
          <p:cNvPr id="2074" name="AutoShape 26"/>
          <p:cNvSpPr>
            <a:spLocks noChangeArrowheads="1"/>
          </p:cNvSpPr>
          <p:nvPr/>
        </p:nvSpPr>
        <p:spPr bwMode="auto">
          <a:xfrm>
            <a:off x="539750" y="874713"/>
            <a:ext cx="1079500" cy="609600"/>
          </a:xfrm>
          <a:prstGeom prst="flowChartAlternateProcess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nb-NO" sz="2000" b="1"/>
              <a:t>5V</a:t>
            </a:r>
          </a:p>
        </p:txBody>
      </p:sp>
      <p:sp>
        <p:nvSpPr>
          <p:cNvPr id="2080" name="AutoShape 32"/>
          <p:cNvSpPr>
            <a:spLocks noChangeArrowheads="1"/>
          </p:cNvSpPr>
          <p:nvPr/>
        </p:nvSpPr>
        <p:spPr bwMode="auto">
          <a:xfrm>
            <a:off x="827088" y="260350"/>
            <a:ext cx="7058025" cy="504825"/>
          </a:xfrm>
          <a:prstGeom prst="flowChartAlternateProcess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66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nb-NO" b="1"/>
              <a:t>OPPBYGNING TEKNISK FYSIKK 3. - 5. ÅRSKURS</a:t>
            </a:r>
          </a:p>
        </p:txBody>
      </p:sp>
      <p:sp>
        <p:nvSpPr>
          <p:cNvPr id="2081" name="AutoShape 33"/>
          <p:cNvSpPr>
            <a:spLocks noChangeArrowheads="1"/>
          </p:cNvSpPr>
          <p:nvPr/>
        </p:nvSpPr>
        <p:spPr bwMode="auto">
          <a:xfrm>
            <a:off x="6661150" y="5699125"/>
            <a:ext cx="1079500" cy="609600"/>
          </a:xfrm>
          <a:prstGeom prst="flowChartAlternateProcess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nb-NO" sz="1200" b="1"/>
              <a:t>TFY4185 </a:t>
            </a:r>
          </a:p>
          <a:p>
            <a:r>
              <a:rPr lang="nb-NO" sz="1200" b="1"/>
              <a:t>Måleteknikk</a:t>
            </a:r>
          </a:p>
        </p:txBody>
      </p:sp>
      <p:sp>
        <p:nvSpPr>
          <p:cNvPr id="2083" name="AutoShape 35"/>
          <p:cNvSpPr>
            <a:spLocks noChangeArrowheads="1"/>
          </p:cNvSpPr>
          <p:nvPr/>
        </p:nvSpPr>
        <p:spPr bwMode="auto">
          <a:xfrm>
            <a:off x="4932363" y="4724400"/>
            <a:ext cx="1079500" cy="609600"/>
          </a:xfrm>
          <a:prstGeom prst="flowChartAlternateProcess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nb-NO" sz="1200" b="1"/>
              <a:t>TFY4190 </a:t>
            </a:r>
          </a:p>
          <a:p>
            <a:r>
              <a:rPr lang="nb-NO" sz="1200" b="1"/>
              <a:t>Instrument-</a:t>
            </a:r>
          </a:p>
          <a:p>
            <a:r>
              <a:rPr lang="nb-NO" sz="1200" b="1"/>
              <a:t>ering</a:t>
            </a:r>
          </a:p>
        </p:txBody>
      </p:sp>
      <p:sp>
        <p:nvSpPr>
          <p:cNvPr id="2084" name="AutoShape 36"/>
          <p:cNvSpPr>
            <a:spLocks noChangeArrowheads="1"/>
          </p:cNvSpPr>
          <p:nvPr/>
        </p:nvSpPr>
        <p:spPr bwMode="auto">
          <a:xfrm>
            <a:off x="3276600" y="4724400"/>
            <a:ext cx="1079500" cy="609600"/>
          </a:xfrm>
          <a:prstGeom prst="flowChartAlternateProcess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nb-NO" sz="1200" b="1"/>
              <a:t>TFY4195</a:t>
            </a:r>
          </a:p>
          <a:p>
            <a:r>
              <a:rPr lang="nb-NO" sz="1200" b="1"/>
              <a:t>Optikk</a:t>
            </a:r>
          </a:p>
          <a:p>
            <a:endParaRPr lang="nb-NO" sz="1200" b="1"/>
          </a:p>
        </p:txBody>
      </p:sp>
      <p:sp>
        <p:nvSpPr>
          <p:cNvPr id="2085" name="AutoShape 37"/>
          <p:cNvSpPr>
            <a:spLocks noChangeArrowheads="1"/>
          </p:cNvSpPr>
          <p:nvPr/>
        </p:nvSpPr>
        <p:spPr bwMode="auto">
          <a:xfrm>
            <a:off x="1619250" y="4724400"/>
            <a:ext cx="1223963" cy="609600"/>
          </a:xfrm>
          <a:prstGeom prst="flowChartAlternateProcess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nb-NO" sz="1200" b="1"/>
              <a:t>TFY4220 </a:t>
            </a:r>
          </a:p>
          <a:p>
            <a:r>
              <a:rPr lang="nb-NO" sz="1200" b="1"/>
              <a:t>Faste stoffers</a:t>
            </a:r>
          </a:p>
          <a:p>
            <a:r>
              <a:rPr lang="nb-NO" sz="1200" b="1"/>
              <a:t>fysikk</a:t>
            </a:r>
          </a:p>
        </p:txBody>
      </p:sp>
      <p:sp>
        <p:nvSpPr>
          <p:cNvPr id="2086" name="AutoShape 38"/>
          <p:cNvSpPr>
            <a:spLocks noChangeArrowheads="1"/>
          </p:cNvSpPr>
          <p:nvPr/>
        </p:nvSpPr>
        <p:spPr bwMode="auto">
          <a:xfrm>
            <a:off x="1619672" y="3716338"/>
            <a:ext cx="1296987" cy="609600"/>
          </a:xfrm>
          <a:prstGeom prst="flowChartAlternateProcess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nb-NO" sz="1200" b="1" dirty="0"/>
              <a:t>TFY4225 </a:t>
            </a:r>
          </a:p>
          <a:p>
            <a:r>
              <a:rPr lang="nb-NO" sz="1200" b="1" dirty="0"/>
              <a:t>Kjerne- og</a:t>
            </a:r>
          </a:p>
          <a:p>
            <a:r>
              <a:rPr lang="nb-NO" sz="1200" b="1" dirty="0"/>
              <a:t>strålingsfysikk</a:t>
            </a:r>
          </a:p>
        </p:txBody>
      </p:sp>
      <p:sp>
        <p:nvSpPr>
          <p:cNvPr id="2087" name="AutoShape 39"/>
          <p:cNvSpPr>
            <a:spLocks noChangeArrowheads="1"/>
          </p:cNvSpPr>
          <p:nvPr/>
        </p:nvSpPr>
        <p:spPr bwMode="auto">
          <a:xfrm>
            <a:off x="1619250" y="2781300"/>
            <a:ext cx="1079500" cy="609600"/>
          </a:xfrm>
          <a:prstGeom prst="flowChartAlternateProcess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nb-NO" sz="1200" b="1"/>
              <a:t>Eksperter i</a:t>
            </a:r>
          </a:p>
          <a:p>
            <a:r>
              <a:rPr lang="nb-NO" sz="1200" b="1"/>
              <a:t>Team</a:t>
            </a:r>
          </a:p>
        </p:txBody>
      </p:sp>
      <p:sp>
        <p:nvSpPr>
          <p:cNvPr id="2088" name="AutoShape 40"/>
          <p:cNvSpPr>
            <a:spLocks noChangeArrowheads="1"/>
          </p:cNvSpPr>
          <p:nvPr/>
        </p:nvSpPr>
        <p:spPr bwMode="auto">
          <a:xfrm>
            <a:off x="3131840" y="3716338"/>
            <a:ext cx="1441450" cy="609600"/>
          </a:xfrm>
          <a:prstGeom prst="flowChartAlternateProcess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nb-NO" sz="1200" b="1" dirty="0"/>
              <a:t>Komplementært </a:t>
            </a:r>
          </a:p>
          <a:p>
            <a:r>
              <a:rPr lang="nb-NO" sz="1200" b="1" dirty="0"/>
              <a:t>emne I </a:t>
            </a:r>
          </a:p>
        </p:txBody>
      </p:sp>
      <p:sp>
        <p:nvSpPr>
          <p:cNvPr id="2089" name="AutoShape 41"/>
          <p:cNvSpPr>
            <a:spLocks noChangeArrowheads="1"/>
          </p:cNvSpPr>
          <p:nvPr/>
        </p:nvSpPr>
        <p:spPr bwMode="auto">
          <a:xfrm>
            <a:off x="1619250" y="1844675"/>
            <a:ext cx="1439863" cy="609600"/>
          </a:xfrm>
          <a:prstGeom prst="flowChartAlternateProcess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nb-NO" sz="1200" b="1"/>
              <a:t>TFY4515 Fysikk</a:t>
            </a:r>
          </a:p>
          <a:p>
            <a:r>
              <a:rPr lang="nb-NO" sz="1200" b="1"/>
              <a:t>fordypningsemne</a:t>
            </a:r>
          </a:p>
        </p:txBody>
      </p:sp>
      <p:sp>
        <p:nvSpPr>
          <p:cNvPr id="2090" name="AutoShape 42"/>
          <p:cNvSpPr>
            <a:spLocks noChangeArrowheads="1"/>
          </p:cNvSpPr>
          <p:nvPr/>
        </p:nvSpPr>
        <p:spPr bwMode="auto">
          <a:xfrm>
            <a:off x="1619250" y="981075"/>
            <a:ext cx="6265863" cy="609600"/>
          </a:xfrm>
          <a:prstGeom prst="flowChartAlternateProcess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nb-NO" sz="1200" b="1"/>
              <a:t>TFY4900 Fysikk</a:t>
            </a:r>
          </a:p>
          <a:p>
            <a:pPr algn="ctr"/>
            <a:r>
              <a:rPr lang="nb-NO" sz="1200" b="1"/>
              <a:t>Masteroppgave</a:t>
            </a:r>
          </a:p>
        </p:txBody>
      </p:sp>
      <p:sp>
        <p:nvSpPr>
          <p:cNvPr id="2091" name="AutoShape 43"/>
          <p:cNvSpPr>
            <a:spLocks noChangeArrowheads="1"/>
          </p:cNvSpPr>
          <p:nvPr/>
        </p:nvSpPr>
        <p:spPr bwMode="auto">
          <a:xfrm>
            <a:off x="3203575" y="1844675"/>
            <a:ext cx="3024188" cy="609600"/>
          </a:xfrm>
          <a:prstGeom prst="flowChartAlternateProcess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nb-NO" sz="1200" b="1"/>
              <a:t>TFY4510 Fysikk</a:t>
            </a:r>
          </a:p>
          <a:p>
            <a:pPr algn="ctr"/>
            <a:r>
              <a:rPr lang="nb-NO" sz="1200" b="1"/>
              <a:t>fordypningsprosjekt</a:t>
            </a:r>
          </a:p>
        </p:txBody>
      </p:sp>
      <p:sp>
        <p:nvSpPr>
          <p:cNvPr id="2092" name="AutoShape 44"/>
          <p:cNvSpPr>
            <a:spLocks noChangeArrowheads="1"/>
          </p:cNvSpPr>
          <p:nvPr/>
        </p:nvSpPr>
        <p:spPr bwMode="auto">
          <a:xfrm>
            <a:off x="6516688" y="1844675"/>
            <a:ext cx="1368425" cy="609600"/>
          </a:xfrm>
          <a:prstGeom prst="flowChartAlternateProcess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nb-NO" sz="1200" b="1"/>
              <a:t>Komplementært </a:t>
            </a:r>
          </a:p>
          <a:p>
            <a:r>
              <a:rPr lang="nb-NO" sz="1200" b="1"/>
              <a:t>emne II</a:t>
            </a:r>
            <a:endParaRPr lang="nb-NO" sz="1200"/>
          </a:p>
        </p:txBody>
      </p:sp>
      <p:sp>
        <p:nvSpPr>
          <p:cNvPr id="2093" name="AutoShape 45"/>
          <p:cNvSpPr>
            <a:spLocks noChangeArrowheads="1"/>
          </p:cNvSpPr>
          <p:nvPr/>
        </p:nvSpPr>
        <p:spPr bwMode="auto">
          <a:xfrm>
            <a:off x="6661150" y="4724400"/>
            <a:ext cx="1295400" cy="609600"/>
          </a:xfrm>
          <a:prstGeom prst="flowChartAlternateProcess">
            <a:avLst/>
          </a:prstGeom>
          <a:solidFill>
            <a:srgbClr val="66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nb-NO" sz="1000" b="1" dirty="0"/>
              <a:t>Valgbart: </a:t>
            </a:r>
            <a:r>
              <a:rPr lang="nb-NO" sz="1000" b="1" dirty="0" smtClean="0"/>
              <a:t>FY2450, </a:t>
            </a:r>
          </a:p>
          <a:p>
            <a:r>
              <a:rPr lang="nb-NO" sz="1000" b="1" smtClean="0"/>
              <a:t>TFY4345</a:t>
            </a:r>
            <a:r>
              <a:rPr lang="nb-NO" sz="1000" b="1" dirty="0"/>
              <a:t>, </a:t>
            </a:r>
            <a:endParaRPr lang="nb-NO" sz="1000" b="1" dirty="0" smtClean="0"/>
          </a:p>
          <a:p>
            <a:r>
              <a:rPr lang="nb-NO" sz="1000" b="1" dirty="0" smtClean="0"/>
              <a:t>TTK4105 (....)</a:t>
            </a:r>
            <a:endParaRPr lang="nb-NO" sz="1000" b="1" dirty="0"/>
          </a:p>
        </p:txBody>
      </p:sp>
      <p:sp>
        <p:nvSpPr>
          <p:cNvPr id="2094" name="AutoShape 46"/>
          <p:cNvSpPr>
            <a:spLocks noChangeArrowheads="1"/>
          </p:cNvSpPr>
          <p:nvPr/>
        </p:nvSpPr>
        <p:spPr bwMode="auto">
          <a:xfrm>
            <a:off x="6661150" y="3716338"/>
            <a:ext cx="1079500" cy="609600"/>
          </a:xfrm>
          <a:prstGeom prst="flowChartAlternateProcess">
            <a:avLst/>
          </a:prstGeom>
          <a:solidFill>
            <a:srgbClr val="66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nb-NO" sz="1200" b="1" dirty="0"/>
              <a:t>Valgbart</a:t>
            </a:r>
          </a:p>
        </p:txBody>
      </p:sp>
      <p:sp>
        <p:nvSpPr>
          <p:cNvPr id="2095" name="AutoShape 47"/>
          <p:cNvSpPr>
            <a:spLocks noChangeArrowheads="1"/>
          </p:cNvSpPr>
          <p:nvPr/>
        </p:nvSpPr>
        <p:spPr bwMode="auto">
          <a:xfrm>
            <a:off x="6732588" y="2781300"/>
            <a:ext cx="1079500" cy="609600"/>
          </a:xfrm>
          <a:prstGeom prst="flowChartAlternateProcess">
            <a:avLst/>
          </a:prstGeom>
          <a:solidFill>
            <a:srgbClr val="66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nb-NO" sz="1200" b="1"/>
              <a:t>Valgbart</a:t>
            </a:r>
          </a:p>
        </p:txBody>
      </p:sp>
      <p:sp>
        <p:nvSpPr>
          <p:cNvPr id="2096" name="AutoShape 48"/>
          <p:cNvSpPr>
            <a:spLocks noChangeArrowheads="1"/>
          </p:cNvSpPr>
          <p:nvPr/>
        </p:nvSpPr>
        <p:spPr bwMode="auto">
          <a:xfrm>
            <a:off x="4787900" y="2781300"/>
            <a:ext cx="1079500" cy="609600"/>
          </a:xfrm>
          <a:prstGeom prst="flowChartAlternateProcess">
            <a:avLst/>
          </a:prstGeom>
          <a:solidFill>
            <a:srgbClr val="66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nb-NO" sz="1200" b="1"/>
              <a:t>Valgbart</a:t>
            </a:r>
          </a:p>
        </p:txBody>
      </p:sp>
      <p:sp>
        <p:nvSpPr>
          <p:cNvPr id="2097" name="AutoShape 49"/>
          <p:cNvSpPr>
            <a:spLocks noChangeArrowheads="1"/>
          </p:cNvSpPr>
          <p:nvPr/>
        </p:nvSpPr>
        <p:spPr bwMode="auto">
          <a:xfrm>
            <a:off x="3132138" y="2781300"/>
            <a:ext cx="1079500" cy="609600"/>
          </a:xfrm>
          <a:prstGeom prst="flowChartAlternateProcess">
            <a:avLst/>
          </a:prstGeom>
          <a:solidFill>
            <a:srgbClr val="66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nb-NO" sz="1200" b="1"/>
              <a:t>Valgbart</a:t>
            </a:r>
          </a:p>
        </p:txBody>
      </p:sp>
      <p:sp>
        <p:nvSpPr>
          <p:cNvPr id="32" name="AutoShape 46"/>
          <p:cNvSpPr>
            <a:spLocks noChangeArrowheads="1"/>
          </p:cNvSpPr>
          <p:nvPr/>
        </p:nvSpPr>
        <p:spPr bwMode="auto">
          <a:xfrm>
            <a:off x="4860652" y="3717032"/>
            <a:ext cx="1079500" cy="609600"/>
          </a:xfrm>
          <a:prstGeom prst="flowChartAlternateProcess">
            <a:avLst/>
          </a:prstGeom>
          <a:solidFill>
            <a:srgbClr val="66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nb-NO" sz="1200" b="1" dirty="0"/>
              <a:t>Valgbart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1008</TotalTime>
  <Words>73</Words>
  <Application>Microsoft Office PowerPoint</Application>
  <PresentationFormat>Skjermfremvisning (4:3)</PresentationFormat>
  <Paragraphs>50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2" baseType="lpstr">
      <vt:lpstr>Default Design</vt:lpstr>
      <vt:lpstr>PowerPoint-presentasjon</vt:lpstr>
    </vt:vector>
  </TitlesOfParts>
  <Company>NTNU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Jon Andreas Støvneng</dc:creator>
  <cp:lastModifiedBy>Jon Andreas Støvneng</cp:lastModifiedBy>
  <cp:revision>16</cp:revision>
  <dcterms:created xsi:type="dcterms:W3CDTF">2009-04-27T10:14:39Z</dcterms:created>
  <dcterms:modified xsi:type="dcterms:W3CDTF">2013-04-08T06:36:49Z</dcterms:modified>
</cp:coreProperties>
</file>