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30" d="100"/>
          <a:sy n="130" d="100"/>
        </p:scale>
        <p:origin x="-194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105A6E-AD9D-498C-9E6B-3BDD7C4F0CAE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4310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0D2FF0-D1EB-464D-883E-313E4D4574F2}" type="slidenum">
              <a:rPr lang="nb-NO"/>
              <a:pPr/>
              <a:t>1</a:t>
            </a:fld>
            <a:endParaRPr lang="nb-NO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1AB0D-335E-44E3-A7B6-47D8C8A70846}" type="slidenum">
              <a:rPr lang="nb-NO"/>
              <a:pPr/>
              <a:t>2</a:t>
            </a:fld>
            <a:endParaRPr lang="nb-NO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9347F-6E80-4A86-80FB-699FC384795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326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1B9C1-4EFD-4878-810A-1D5E071E5D3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32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D4EC8-1A97-4588-B552-0393E857723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738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2AAB6-B188-44BE-B43F-C08B5589908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7324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788E9-25E6-496C-97D2-D48D56F6134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432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39FC0-03A8-4BCE-B64B-FF64766DA2C7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7694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6AA58-DAFE-41B6-87B8-F0EB4845A3D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389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D6B2A-D963-4FFE-A436-9790F33DC321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273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5EB98-B637-44CA-886A-B7A17F8BD71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230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D5DC6-CF57-441B-BDE9-2385CEBEF5F5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256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570A7-D913-44F9-892E-4CD463A87B6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093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DDFDC4-F100-460F-B8A0-D934ABEA8D1E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3059832" y="4835624"/>
            <a:ext cx="1079500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 dirty="0"/>
              <a:t>TFY4345 </a:t>
            </a:r>
          </a:p>
          <a:p>
            <a:r>
              <a:rPr lang="nb-NO" sz="1200" b="1" dirty="0"/>
              <a:t>Klassisk</a:t>
            </a:r>
          </a:p>
          <a:p>
            <a:r>
              <a:rPr lang="nb-NO" sz="1200" b="1" dirty="0"/>
              <a:t>mekanikk</a:t>
            </a: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1619250" y="5699125"/>
            <a:ext cx="10795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TFY4230 </a:t>
            </a:r>
          </a:p>
          <a:p>
            <a:r>
              <a:rPr lang="nb-NO" sz="1200" b="1"/>
              <a:t>Statistisk</a:t>
            </a:r>
          </a:p>
          <a:p>
            <a:r>
              <a:rPr lang="nb-NO" sz="1200" b="1"/>
              <a:t>fysikk</a:t>
            </a: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3059113" y="5699125"/>
            <a:ext cx="10795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TFY4240 </a:t>
            </a:r>
          </a:p>
          <a:p>
            <a:r>
              <a:rPr lang="nb-NO" sz="1200" b="1"/>
              <a:t>Elektromagn.</a:t>
            </a:r>
          </a:p>
          <a:p>
            <a:r>
              <a:rPr lang="nb-NO" sz="1200" b="1"/>
              <a:t>teori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4572000" y="5699125"/>
            <a:ext cx="10795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TFY4250 </a:t>
            </a:r>
          </a:p>
          <a:p>
            <a:r>
              <a:rPr lang="nb-NO" sz="1200" b="1"/>
              <a:t>Kvante-</a:t>
            </a:r>
          </a:p>
          <a:p>
            <a:r>
              <a:rPr lang="nb-NO" sz="1200" b="1"/>
              <a:t>mekanikk I</a:t>
            </a: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1619250" y="4835525"/>
            <a:ext cx="1079500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FY2450 </a:t>
            </a:r>
          </a:p>
          <a:p>
            <a:r>
              <a:rPr lang="nb-NO" sz="1200" b="1"/>
              <a:t>Astro-</a:t>
            </a:r>
          </a:p>
          <a:p>
            <a:r>
              <a:rPr lang="nb-NO" sz="1200" b="1"/>
              <a:t>fysikk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900113" y="5734050"/>
            <a:ext cx="86518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39750" y="5699125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3H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539750" y="4795838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3V</a:t>
            </a: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539750" y="3756025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4H</a:t>
            </a: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539750" y="2819400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4V</a:t>
            </a: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539750" y="1811338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5H </a:t>
            </a: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1619250" y="3756025"/>
            <a:ext cx="1079500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nb-NO" sz="1200" b="1" dirty="0"/>
              <a:t>TFY4205 </a:t>
            </a:r>
          </a:p>
          <a:p>
            <a:r>
              <a:rPr lang="nb-NO" sz="1200" b="1" dirty="0"/>
              <a:t>Kvante-</a:t>
            </a:r>
          </a:p>
          <a:p>
            <a:r>
              <a:rPr lang="nb-NO" sz="1200" b="1" dirty="0"/>
              <a:t>mekanikk II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3059113" y="3756025"/>
            <a:ext cx="1079500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TFY4292 </a:t>
            </a:r>
          </a:p>
          <a:p>
            <a:r>
              <a:rPr lang="nb-NO" sz="1200" b="1"/>
              <a:t>Kvante-</a:t>
            </a:r>
          </a:p>
          <a:p>
            <a:r>
              <a:rPr lang="nb-NO" sz="1200" b="1"/>
              <a:t>optikk</a:t>
            </a: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4572000" y="3756025"/>
            <a:ext cx="1079500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TFY4305 </a:t>
            </a:r>
          </a:p>
          <a:p>
            <a:r>
              <a:rPr lang="nb-NO" sz="1200" b="1"/>
              <a:t>Ikkelineær</a:t>
            </a:r>
          </a:p>
          <a:p>
            <a:r>
              <a:rPr lang="nb-NO" sz="1200" b="1"/>
              <a:t>dynamikk</a:t>
            </a: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6084888" y="3756025"/>
            <a:ext cx="1079500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FY3403 </a:t>
            </a:r>
          </a:p>
          <a:p>
            <a:r>
              <a:rPr lang="nb-NO" sz="1200" b="1"/>
              <a:t>Partikkel-</a:t>
            </a:r>
          </a:p>
          <a:p>
            <a:r>
              <a:rPr lang="nb-NO" sz="1200" b="1"/>
              <a:t>fysikk</a:t>
            </a: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3922713" y="2781300"/>
            <a:ext cx="1225550" cy="6477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000" b="1" dirty="0"/>
              <a:t>TFY4210 </a:t>
            </a:r>
          </a:p>
          <a:p>
            <a:r>
              <a:rPr lang="nb-NO" sz="1000" b="1" dirty="0" smtClean="0"/>
              <a:t>Kvanteteori </a:t>
            </a:r>
            <a:r>
              <a:rPr lang="nb-NO" sz="1000" b="1" dirty="0"/>
              <a:t>for </a:t>
            </a:r>
          </a:p>
          <a:p>
            <a:r>
              <a:rPr lang="nb-NO" sz="1000" b="1" dirty="0"/>
              <a:t>mangepartikkel-</a:t>
            </a:r>
          </a:p>
          <a:p>
            <a:r>
              <a:rPr lang="nb-NO" sz="1000" b="1" dirty="0"/>
              <a:t>systemer</a:t>
            </a:r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1619250" y="2781300"/>
            <a:ext cx="865188" cy="6477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000" b="1"/>
              <a:t>TFY4235 </a:t>
            </a:r>
          </a:p>
          <a:p>
            <a:r>
              <a:rPr lang="nb-NO" sz="1000" b="1"/>
              <a:t>Numerisk</a:t>
            </a:r>
          </a:p>
          <a:p>
            <a:r>
              <a:rPr lang="nb-NO" sz="1000" b="1"/>
              <a:t>fysikk</a:t>
            </a:r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2555875" y="2781300"/>
            <a:ext cx="1008063" cy="6477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000" b="1"/>
              <a:t>TFY4275 </a:t>
            </a:r>
          </a:p>
          <a:p>
            <a:r>
              <a:rPr lang="nb-NO" sz="1000" b="1"/>
              <a:t>Klassisk</a:t>
            </a:r>
          </a:p>
          <a:p>
            <a:r>
              <a:rPr lang="nb-NO" sz="1000" b="1"/>
              <a:t>transportteori</a:t>
            </a:r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6516688" y="2781300"/>
            <a:ext cx="1008062" cy="6477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000" b="1"/>
              <a:t>FY3452 </a:t>
            </a:r>
          </a:p>
          <a:p>
            <a:r>
              <a:rPr lang="nb-NO" sz="1000" b="1"/>
              <a:t>Gravitasjon</a:t>
            </a:r>
          </a:p>
          <a:p>
            <a:r>
              <a:rPr lang="nb-NO" sz="1000" b="1"/>
              <a:t>og kosmologi</a:t>
            </a:r>
          </a:p>
        </p:txBody>
      </p:sp>
      <p:sp>
        <p:nvSpPr>
          <p:cNvPr id="2073" name="AutoShape 25"/>
          <p:cNvSpPr>
            <a:spLocks noChangeArrowheads="1"/>
          </p:cNvSpPr>
          <p:nvPr/>
        </p:nvSpPr>
        <p:spPr bwMode="auto">
          <a:xfrm>
            <a:off x="7596188" y="2781300"/>
            <a:ext cx="1079500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000" b="1"/>
              <a:t>FY3464 </a:t>
            </a:r>
          </a:p>
          <a:p>
            <a:r>
              <a:rPr lang="nb-NO" sz="1000" b="1"/>
              <a:t>Kvantefelt-</a:t>
            </a:r>
          </a:p>
          <a:p>
            <a:r>
              <a:rPr lang="nb-NO" sz="1000" b="1"/>
              <a:t>teori I</a:t>
            </a:r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539750" y="874713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5V </a:t>
            </a:r>
          </a:p>
        </p:txBody>
      </p:sp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1619250" y="1844675"/>
            <a:ext cx="1079500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FY3466 </a:t>
            </a:r>
          </a:p>
          <a:p>
            <a:r>
              <a:rPr lang="nb-NO" sz="1200" b="1"/>
              <a:t>Kvantefelt-</a:t>
            </a:r>
          </a:p>
          <a:p>
            <a:r>
              <a:rPr lang="nb-NO" sz="1200" b="1"/>
              <a:t>teori II</a:t>
            </a:r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>
            <a:off x="5219700" y="2781300"/>
            <a:ext cx="936625" cy="6477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000" b="1"/>
              <a:t>TFY4340 </a:t>
            </a:r>
          </a:p>
          <a:p>
            <a:r>
              <a:rPr lang="nb-NO" sz="1000" b="1"/>
              <a:t>Mesoskopisk</a:t>
            </a:r>
          </a:p>
          <a:p>
            <a:r>
              <a:rPr lang="nb-NO" sz="1000" b="1"/>
              <a:t>fysikk</a:t>
            </a:r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auto">
          <a:xfrm>
            <a:off x="7453313" y="5445125"/>
            <a:ext cx="1222375" cy="322263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Obligatoriske</a:t>
            </a:r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7451725" y="5986463"/>
            <a:ext cx="1222375" cy="322262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Valgbare</a:t>
            </a:r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4427538" y="981075"/>
            <a:ext cx="4176712" cy="15113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 sz="1000" b="1" dirty="0"/>
          </a:p>
          <a:p>
            <a:r>
              <a:rPr lang="nb-NO" sz="1000" b="1" dirty="0"/>
              <a:t>Fordypningsemner og </a:t>
            </a:r>
            <a:r>
              <a:rPr lang="nb-NO" sz="1000" b="1" dirty="0" err="1"/>
              <a:t>ph.d.emner</a:t>
            </a:r>
            <a:r>
              <a:rPr lang="nb-NO" sz="1000" b="1" dirty="0"/>
              <a:t> (delvis som selvstudium):</a:t>
            </a:r>
          </a:p>
          <a:p>
            <a:r>
              <a:rPr lang="nb-NO" sz="1000" b="1" dirty="0" smtClean="0"/>
              <a:t>FY8104/3105 </a:t>
            </a:r>
            <a:r>
              <a:rPr lang="nb-NO" sz="1000" b="1" dirty="0"/>
              <a:t>Anvendelse av symmetrigrupper i fysikken</a:t>
            </a:r>
          </a:p>
          <a:p>
            <a:r>
              <a:rPr lang="nb-NO" sz="1000" b="1" dirty="0"/>
              <a:t>FY8105 Superkonduktivitet: Fysikk og teknologi</a:t>
            </a:r>
          </a:p>
          <a:p>
            <a:r>
              <a:rPr lang="nb-NO" sz="1000" b="1" dirty="0"/>
              <a:t>FY8302 Kvanteteorien for faste stoffer</a:t>
            </a:r>
          </a:p>
          <a:p>
            <a:r>
              <a:rPr lang="nb-NO" sz="1000" b="1" dirty="0"/>
              <a:t>FY8303 Faseoverganger og kritiske fenomener</a:t>
            </a:r>
          </a:p>
          <a:p>
            <a:r>
              <a:rPr lang="nb-NO" sz="1000" b="1" dirty="0"/>
              <a:t>FY8304 Matematiske approksimasjonsmetoder i fysikken</a:t>
            </a:r>
          </a:p>
          <a:p>
            <a:r>
              <a:rPr lang="nb-NO" sz="1000" b="1" dirty="0"/>
              <a:t>FY8305 </a:t>
            </a:r>
            <a:r>
              <a:rPr lang="nb-NO" sz="1000" b="1" dirty="0" err="1"/>
              <a:t>Funksjonalintegralmetoder</a:t>
            </a:r>
            <a:r>
              <a:rPr lang="nb-NO" sz="1000" b="1" dirty="0"/>
              <a:t> i kondenserte fasers fysikk</a:t>
            </a:r>
          </a:p>
          <a:p>
            <a:endParaRPr lang="nb-NO" sz="1000" b="1" dirty="0"/>
          </a:p>
        </p:txBody>
      </p:sp>
      <p:sp>
        <p:nvSpPr>
          <p:cNvPr id="2080" name="AutoShape 32"/>
          <p:cNvSpPr>
            <a:spLocks noChangeArrowheads="1"/>
          </p:cNvSpPr>
          <p:nvPr/>
        </p:nvSpPr>
        <p:spPr bwMode="auto">
          <a:xfrm>
            <a:off x="1474788" y="115888"/>
            <a:ext cx="6192837" cy="50482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600" b="1"/>
              <a:t>TEORIEMNER VED INSTITUTT FOR FYSIKK 3. – 5. ÅRSKURS</a:t>
            </a:r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2844626" y="1844824"/>
            <a:ext cx="1223318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000" b="1" dirty="0" smtClean="0"/>
              <a:t>FY3105 </a:t>
            </a:r>
            <a:endParaRPr lang="nb-NO" sz="1000" b="1" dirty="0"/>
          </a:p>
          <a:p>
            <a:r>
              <a:rPr lang="nb-NO" sz="1000" b="1" dirty="0" smtClean="0"/>
              <a:t>Anvendelse av</a:t>
            </a:r>
          </a:p>
          <a:p>
            <a:r>
              <a:rPr lang="nb-NO" sz="1000" b="1" dirty="0" smtClean="0"/>
              <a:t>symmetrigrupper</a:t>
            </a:r>
          </a:p>
          <a:p>
            <a:r>
              <a:rPr lang="nb-NO" sz="1000" b="1" dirty="0" smtClean="0"/>
              <a:t>i fysikken</a:t>
            </a:r>
            <a:endParaRPr lang="nb-NO" sz="1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dirty="0"/>
              <a:t>Hvem driver med teoretisk fysikk ved IFY?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000" dirty="0"/>
              <a:t>Seksjon for teoretisk fysikk</a:t>
            </a:r>
          </a:p>
          <a:p>
            <a:pPr lvl="1"/>
            <a:r>
              <a:rPr lang="nb-NO" sz="1800" dirty="0"/>
              <a:t>Kondenserte mediers teori: Arne Brataas, </a:t>
            </a:r>
            <a:r>
              <a:rPr lang="nb-NO" sz="1800" dirty="0" smtClean="0"/>
              <a:t>John Ove Fjærestad, Jacob Linder</a:t>
            </a:r>
            <a:r>
              <a:rPr lang="nb-NO" sz="1800" dirty="0" smtClean="0"/>
              <a:t>, </a:t>
            </a:r>
            <a:r>
              <a:rPr lang="nb-NO" sz="1800" dirty="0" smtClean="0"/>
              <a:t>Asle </a:t>
            </a:r>
            <a:r>
              <a:rPr lang="nb-NO" sz="1800" dirty="0"/>
              <a:t>Sudbø, </a:t>
            </a:r>
            <a:r>
              <a:rPr lang="nb-NO" sz="1800" dirty="0" smtClean="0"/>
              <a:t>Jon </a:t>
            </a:r>
            <a:r>
              <a:rPr lang="nb-NO" sz="1800" dirty="0"/>
              <a:t>Andreas Støvneng</a:t>
            </a:r>
          </a:p>
          <a:p>
            <a:pPr lvl="1"/>
            <a:r>
              <a:rPr lang="nb-NO" sz="1800" dirty="0" err="1"/>
              <a:t>Astro</a:t>
            </a:r>
            <a:r>
              <a:rPr lang="nb-NO" sz="1800" dirty="0"/>
              <a:t>- og partikkelfysikk, feltteori: </a:t>
            </a:r>
            <a:r>
              <a:rPr lang="nb-NO" sz="1800" dirty="0" smtClean="0"/>
              <a:t>Jens Oluf Andersen, Michael </a:t>
            </a:r>
            <a:r>
              <a:rPr lang="nb-NO" sz="1800" dirty="0" err="1" smtClean="0"/>
              <a:t>Kachelriess</a:t>
            </a:r>
            <a:r>
              <a:rPr lang="nb-NO" sz="1800" dirty="0" smtClean="0"/>
              <a:t>, Jan </a:t>
            </a:r>
            <a:r>
              <a:rPr lang="nb-NO" sz="1800" dirty="0" err="1" smtClean="0"/>
              <a:t>Myrheim</a:t>
            </a:r>
            <a:r>
              <a:rPr lang="nb-NO" sz="1800" dirty="0" smtClean="0"/>
              <a:t>, Kåre </a:t>
            </a:r>
            <a:r>
              <a:rPr lang="nb-NO" sz="1800" dirty="0" smtClean="0"/>
              <a:t>Olaussen</a:t>
            </a:r>
            <a:endParaRPr lang="nb-NO" sz="1800" dirty="0"/>
          </a:p>
          <a:p>
            <a:pPr lvl="1"/>
            <a:endParaRPr lang="nb-NO" sz="1800" dirty="0"/>
          </a:p>
          <a:p>
            <a:r>
              <a:rPr lang="nb-NO" sz="2000" dirty="0"/>
              <a:t>Seksjon for komplekse materialer (”</a:t>
            </a:r>
            <a:r>
              <a:rPr lang="nb-NO" sz="2000" dirty="0" err="1"/>
              <a:t>Complex</a:t>
            </a:r>
            <a:r>
              <a:rPr lang="nb-NO" sz="2000" dirty="0"/>
              <a:t>”)</a:t>
            </a:r>
          </a:p>
          <a:p>
            <a:pPr lvl="1"/>
            <a:r>
              <a:rPr lang="nb-NO" sz="1800" dirty="0"/>
              <a:t>Bo Sture Skagerstam</a:t>
            </a:r>
            <a:r>
              <a:rPr lang="nb-NO" sz="1800" dirty="0" smtClean="0"/>
              <a:t>, </a:t>
            </a:r>
            <a:r>
              <a:rPr lang="nb-NO" sz="1800" dirty="0" smtClean="0"/>
              <a:t>Peter Berg</a:t>
            </a:r>
            <a:endParaRPr lang="nb-NO" sz="1800" dirty="0"/>
          </a:p>
          <a:p>
            <a:pPr lvl="1">
              <a:buFontTx/>
              <a:buNone/>
            </a:pPr>
            <a:endParaRPr lang="nb-NO" sz="1800" dirty="0"/>
          </a:p>
          <a:p>
            <a:r>
              <a:rPr lang="nb-NO" sz="2000" dirty="0"/>
              <a:t>Seksjon for anvendt fysikk og fysikk fagdidaktikk</a:t>
            </a:r>
          </a:p>
          <a:p>
            <a:pPr lvl="1"/>
            <a:r>
              <a:rPr lang="nb-NO" sz="1800" dirty="0"/>
              <a:t>Ingve </a:t>
            </a:r>
            <a:r>
              <a:rPr lang="nb-NO" sz="1800" dirty="0" smtClean="0"/>
              <a:t>Simonsen, Alex Hansen</a:t>
            </a:r>
            <a:endParaRPr lang="nb-NO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199</Words>
  <Application>Microsoft Office PowerPoint</Application>
  <PresentationFormat>Skjermfremvisning (4:3)</PresentationFormat>
  <Paragraphs>82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Default Design</vt:lpstr>
      <vt:lpstr>PowerPoint-presentasjon</vt:lpstr>
      <vt:lpstr>Hvem driver med teoretisk fysikk ved IFY?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Andreas Støvneng</dc:creator>
  <cp:lastModifiedBy>Jon Andreas Støvneng</cp:lastModifiedBy>
  <cp:revision>13</cp:revision>
  <dcterms:created xsi:type="dcterms:W3CDTF">2009-04-27T10:14:39Z</dcterms:created>
  <dcterms:modified xsi:type="dcterms:W3CDTF">2013-04-23T11:43:21Z</dcterms:modified>
</cp:coreProperties>
</file>